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9" r:id="rId4"/>
  </p:sldMasterIdLst>
  <p:notesMasterIdLst>
    <p:notesMasterId r:id="rId39"/>
  </p:notesMasterIdLst>
  <p:handoutMasterIdLst>
    <p:handoutMasterId r:id="rId40"/>
  </p:handoutMasterIdLst>
  <p:sldIdLst>
    <p:sldId id="288" r:id="rId5"/>
    <p:sldId id="260" r:id="rId6"/>
    <p:sldId id="298" r:id="rId7"/>
    <p:sldId id="289" r:id="rId8"/>
    <p:sldId id="273" r:id="rId9"/>
    <p:sldId id="296" r:id="rId10"/>
    <p:sldId id="304" r:id="rId11"/>
    <p:sldId id="305" r:id="rId12"/>
    <p:sldId id="297" r:id="rId13"/>
    <p:sldId id="263" r:id="rId14"/>
    <p:sldId id="264" r:id="rId15"/>
    <p:sldId id="291" r:id="rId16"/>
    <p:sldId id="299" r:id="rId17"/>
    <p:sldId id="287" r:id="rId18"/>
    <p:sldId id="279" r:id="rId19"/>
    <p:sldId id="301" r:id="rId20"/>
    <p:sldId id="306" r:id="rId21"/>
    <p:sldId id="270" r:id="rId22"/>
    <p:sldId id="303" r:id="rId23"/>
    <p:sldId id="295" r:id="rId24"/>
    <p:sldId id="294" r:id="rId25"/>
    <p:sldId id="290" r:id="rId26"/>
    <p:sldId id="302" r:id="rId27"/>
    <p:sldId id="274" r:id="rId28"/>
    <p:sldId id="275" r:id="rId29"/>
    <p:sldId id="276" r:id="rId30"/>
    <p:sldId id="281" r:id="rId31"/>
    <p:sldId id="278" r:id="rId32"/>
    <p:sldId id="282" r:id="rId33"/>
    <p:sldId id="283" r:id="rId34"/>
    <p:sldId id="277" r:id="rId35"/>
    <p:sldId id="284" r:id="rId36"/>
    <p:sldId id="285" r:id="rId37"/>
    <p:sldId id="286" r:id="rId38"/>
  </p:sldIdLst>
  <p:sldSz cx="12192000" cy="6858000"/>
  <p:notesSz cx="6797675" cy="9926638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IBM Plex Sans" panose="020B0503050203000203" pitchFamily="34" charset="0"/>
      <p:regular r:id="rId47"/>
      <p:bold r:id="rId48"/>
      <p:italic r:id="rId49"/>
      <p:boldItalic r:id="rId50"/>
    </p:embeddedFont>
    <p:embeddedFont>
      <p:font typeface="IBM Plex Sans Medium" panose="020B0603050203000203" pitchFamily="34" charset="0"/>
      <p:regular r:id="rId51"/>
      <p:italic r:id="rId52"/>
    </p:embeddedFont>
    <p:embeddedFont>
      <p:font typeface="IBM Plex Sans SemiBold" panose="020B0703050203000203" pitchFamily="34" charset="0"/>
      <p:regular r:id="rId53"/>
      <p:bold r:id="rId54"/>
      <p:italic r:id="rId55"/>
      <p:boldItalic r:id="rId56"/>
    </p:embeddedFont>
    <p:embeddedFont>
      <p:font typeface="IBM Plex Sans Text" panose="020B0604020202020204" charset="0"/>
      <p:regular r:id="rId57"/>
      <p:italic r:id="rId58"/>
    </p:embeddedFont>
    <p:embeddedFont>
      <p:font typeface="Roboto" panose="02000000000000000000" pitchFamily="2" charset="0"/>
      <p:regular r:id="rId59"/>
      <p:bold r:id="rId60"/>
      <p:italic r:id="rId61"/>
      <p:boldItalic r:id="rId62"/>
    </p:embeddedFont>
    <p:embeddedFont>
      <p:font typeface="Roboto Bold" panose="02000000000000000000" pitchFamily="2" charset="0"/>
      <p:bold r:id="rId63"/>
      <p:italic r:id="rId64"/>
      <p:boldItalic r:id="rId65"/>
    </p:embeddedFont>
    <p:embeddedFont>
      <p:font typeface="Roboto Medium" panose="02000000000000000000" pitchFamily="2" charset="0"/>
      <p:regular r:id="rId66"/>
      <p:italic r:id="rId67"/>
    </p:embeddedFont>
    <p:embeddedFont>
      <p:font typeface="Roboto Regular" panose="020B0604020202020204" charset="0"/>
      <p:regular r:id="rId68"/>
      <p:bold r:id="rId69"/>
      <p:italic r:id="rId70"/>
      <p:boldItalic r:id="rId71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D71A75A3-E1F9-BB43-BA52-0CD7E5C3B444}">
          <p14:sldIdLst>
            <p14:sldId id="288"/>
          </p14:sldIdLst>
        </p14:section>
        <p14:section name="Contents" id="{AF969783-D6A8-D145-B03B-BA2DE69A7CF6}">
          <p14:sldIdLst>
            <p14:sldId id="260"/>
          </p14:sldIdLst>
        </p14:section>
        <p14:section name="Slide templates" id="{121EF9E0-C66A-C747-880B-84A23CA85671}">
          <p14:sldIdLst>
            <p14:sldId id="298"/>
            <p14:sldId id="289"/>
            <p14:sldId id="273"/>
            <p14:sldId id="296"/>
          </p14:sldIdLst>
        </p14:section>
        <p14:section name="Set this template as your default" id="{A079F4E7-8EB6-0F47-9913-A47A415A9E21}">
          <p14:sldIdLst>
            <p14:sldId id="304"/>
            <p14:sldId id="305"/>
          </p14:sldIdLst>
        </p14:section>
        <p14:section name="Icons and graphics" id="{866A226A-E7EA-3446-867A-C12168159C8B}">
          <p14:sldIdLst>
            <p14:sldId id="297"/>
            <p14:sldId id="263"/>
            <p14:sldId id="264"/>
            <p14:sldId id="291"/>
          </p14:sldIdLst>
        </p14:section>
        <p14:section name="Virtual backgrounds" id="{D9AC061A-840D-824B-900F-9051D8616066}">
          <p14:sldIdLst>
            <p14:sldId id="299"/>
            <p14:sldId id="287"/>
            <p14:sldId id="279"/>
          </p14:sldIdLst>
        </p14:section>
        <p14:section name="Slide examples" id="{5DDFB2E4-F4DC-4D4A-9117-77F6B897B0C5}">
          <p14:sldIdLst>
            <p14:sldId id="301"/>
            <p14:sldId id="306"/>
            <p14:sldId id="270"/>
            <p14:sldId id="303"/>
            <p14:sldId id="295"/>
            <p14:sldId id="294"/>
            <p14:sldId id="290"/>
            <p14:sldId id="302"/>
            <p14:sldId id="274"/>
            <p14:sldId id="275"/>
            <p14:sldId id="276"/>
            <p14:sldId id="281"/>
            <p14:sldId id="278"/>
            <p14:sldId id="282"/>
            <p14:sldId id="283"/>
            <p14:sldId id="277"/>
            <p14:sldId id="284"/>
            <p14:sldId id="285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E6E6E6"/>
    <a:srgbClr val="373737"/>
    <a:srgbClr val="CC0000"/>
    <a:srgbClr val="2F6ED7"/>
    <a:srgbClr val="8AB6EC"/>
    <a:srgbClr val="B1CEF2"/>
    <a:srgbClr val="D8E7F9"/>
    <a:srgbClr val="7BA5D9"/>
    <a:srgbClr val="008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EC63E6-78CC-3DA8-62C7-3E280A023973}" v="9" dt="2021-07-19T15:29:38.719"/>
    <p1510:client id="{1CF283A8-55EA-4C29-97F5-2116119B2DCF}" v="12" dt="2021-07-20T14:10:13.353"/>
    <p1510:client id="{45713A09-156E-4542-84A2-02727BA70898}" v="5" dt="2021-07-20T13:09:51.934"/>
    <p1510:client id="{4FEE2C69-90D2-4492-A7F7-3AFEB304852C}" v="21" dt="2021-07-19T15:51:28.595"/>
    <p1510:client id="{640D7E56-EBE9-AD40-9D01-4D8F4CF3C727}" v="10" dt="2021-07-19T15:38:59.411"/>
    <p1510:client id="{85139667-A972-520B-4310-4E1F4BE6D3FF}" v="19" dt="2021-07-19T15:32:42.386"/>
    <p1510:client id="{909F7EDD-138C-F8D4-7C70-3BA8750DCBAF}" v="292" dt="2021-07-20T08:19:18.931"/>
    <p1510:client id="{9A33FE3D-0018-E5FE-6EAE-8A3D17328675}" v="168" dt="2021-07-20T07:42:36.238"/>
    <p1510:client id="{9F77DE01-89E1-AD8E-26D8-A0575CDE3B26}" v="38" dt="2021-07-20T07:57:16.472"/>
    <p1510:client id="{BB473AB8-6D8F-0B0E-117E-123EB57140A9}" v="164" dt="2021-07-20T07:27:40.7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929F9F4-4A8F-4326-A1B4-22849713DDAB}" styleName="Dark Style 1 –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63" Type="http://schemas.openxmlformats.org/officeDocument/2006/relationships/font" Target="fonts/font23.fntdata"/><Relationship Id="rId68" Type="http://schemas.openxmlformats.org/officeDocument/2006/relationships/font" Target="fonts/font2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font" Target="fonts/font26.fntdata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font" Target="fonts/font21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font" Target="fonts/font29.fntdata"/><Relationship Id="rId8" Type="http://schemas.openxmlformats.org/officeDocument/2006/relationships/slide" Target="slides/slide4.xml"/><Relationship Id="rId51" Type="http://schemas.openxmlformats.org/officeDocument/2006/relationships/font" Target="fonts/font11.fntdata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font" Target="fonts/font27.fntdata"/><Relationship Id="rId20" Type="http://schemas.openxmlformats.org/officeDocument/2006/relationships/slide" Target="slides/slide16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openxmlformats.org/officeDocument/2006/relationships/font" Target="fonts/font30.fntdata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font" Target="fonts/font25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notesMaster" Target="notesMasters/notesMaster1.xml"/><Relationship Id="rId34" Type="http://schemas.openxmlformats.org/officeDocument/2006/relationships/slide" Target="slides/slide30.xml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6" Type="http://schemas.microsoft.com/office/2015/10/relationships/revisionInfo" Target="revisionInfo.xml"/><Relationship Id="rId7" Type="http://schemas.openxmlformats.org/officeDocument/2006/relationships/slide" Target="slides/slide3.xml"/><Relationship Id="rId71" Type="http://schemas.openxmlformats.org/officeDocument/2006/relationships/font" Target="fonts/font31.fntdata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8EB52-2B16-4D4A-8A47-B858A822CB1B}" type="slidenum">
              <a:rPr lang="en-US" b="0" smtClean="0">
                <a:latin typeface="Roboto Bold"/>
                <a:cs typeface="Roboto Bold"/>
              </a:rPr>
              <a:t>‹#›</a:t>
            </a:fld>
            <a:endParaRPr lang="en-US" b="0">
              <a:latin typeface="Roboto Bold"/>
              <a:cs typeface="Roboto Bold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02E09B-4D77-6C49-A873-7EB765D8D3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4320" y="9200394"/>
            <a:ext cx="1691640" cy="49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31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8579" y="8955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 i="0" smtClean="0">
                <a:latin typeface="Roboto Regular"/>
                <a:cs typeface="Roboto Regular"/>
              </a:defRPr>
            </a:lvl1pPr>
          </a:lstStyle>
          <a:p>
            <a:pPr>
              <a:defRPr/>
            </a:pPr>
            <a:fld id="{F27B4D97-523D-4DEF-962B-78D09A9489A3}" type="datetimeFigureOut">
              <a:rPr lang="en-US" smtClean="0"/>
              <a:pPr>
                <a:defRPr/>
              </a:pPr>
              <a:t>8/11/2021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9DBC87B-364D-BB46-9EF0-ECD5E97F7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4320" y="9200394"/>
            <a:ext cx="1691640" cy="49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870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48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10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7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11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85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00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25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59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8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84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99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18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svg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svg"/><Relationship Id="rId4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2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Add 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phic 28">
            <a:extLst>
              <a:ext uri="{FF2B5EF4-FFF2-40B4-BE49-F238E27FC236}">
                <a16:creationId xmlns:a16="http://schemas.microsoft.com/office/drawing/2014/main" id="{D78C34BA-89C2-E843-8A42-E0E973E54C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791325"/>
            <a:ext cx="12192000" cy="666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45E9DB-DC50-7342-8568-01FCEF25FD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29400" y="0"/>
            <a:ext cx="5562600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D4C4303D-24D8-0C48-8534-7D4F90E57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091" y="1822720"/>
            <a:ext cx="7982322" cy="1935532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chemeClr val="accent2"/>
                </a:solidFill>
                <a:latin typeface="IBM Plex Sans" panose="020B0503050203000203" pitchFamily="34" charset="77"/>
              </a:defRPr>
            </a:lvl1pPr>
          </a:lstStyle>
          <a:p>
            <a:r>
              <a:rPr lang="en-GB"/>
              <a:t>Session Title goes here</a:t>
            </a:r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173C2FE-439C-504B-8A21-0A471598781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24542" y="4141591"/>
            <a:ext cx="6116493" cy="553208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800" b="1" i="0">
                <a:solidFill>
                  <a:schemeClr val="tx1"/>
                </a:solidFill>
                <a:latin typeface="IBM Plex Sans" panose="020B0503050203000203" pitchFamily="34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191919"/>
                </a:solidFill>
              </a:defRPr>
            </a:lvl4pPr>
            <a:lvl5pPr>
              <a:defRPr>
                <a:solidFill>
                  <a:srgbClr val="191919"/>
                </a:solidFill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59422CC-1FF2-044C-B022-72564F9AFB06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4542" y="4712653"/>
            <a:ext cx="6116493" cy="553208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tx1"/>
                </a:solidFill>
                <a:latin typeface="IBM Plex Sans Medium" panose="020B0503050203000203" pitchFamily="34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191919"/>
                </a:solidFill>
              </a:defRPr>
            </a:lvl4pPr>
            <a:lvl5pPr>
              <a:defRPr>
                <a:solidFill>
                  <a:srgbClr val="191919"/>
                </a:solidFill>
              </a:defRPr>
            </a:lvl5pPr>
          </a:lstStyle>
          <a:p>
            <a:pPr lvl="0"/>
            <a:r>
              <a:rPr lang="en-GB"/>
              <a:t>Pronouns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535EFF6-1025-6640-AE23-96FB71F54E7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4542" y="5283715"/>
            <a:ext cx="6116493" cy="553208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tx1"/>
                </a:solidFill>
                <a:latin typeface="IBM Plex Sans Medium" panose="020B0503050203000203" pitchFamily="34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191919"/>
                </a:solidFill>
              </a:defRPr>
            </a:lvl4pPr>
            <a:lvl5pPr>
              <a:defRPr>
                <a:solidFill>
                  <a:srgbClr val="191919"/>
                </a:solidFill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53BD0868-EB84-F847-98AA-8CB70FF9E09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24542" y="5854778"/>
            <a:ext cx="6116493" cy="553208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tx1"/>
                </a:solidFill>
                <a:latin typeface="IBM Plex Sans Medium" panose="020B0503050203000203" pitchFamily="34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191919"/>
                </a:solidFill>
              </a:defRPr>
            </a:lvl4pPr>
            <a:lvl5pPr>
              <a:defRPr>
                <a:solidFill>
                  <a:srgbClr val="191919"/>
                </a:solidFill>
              </a:defRPr>
            </a:lvl5pPr>
          </a:lstStyle>
          <a:p>
            <a:pPr lvl="0"/>
            <a:r>
              <a:rPr lang="en-GB"/>
              <a:t>Organization/business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5045456-9364-3744-9DC8-E052C3FF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4091" y="476515"/>
            <a:ext cx="3816900" cy="111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09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ur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25E5042-9E74-7B4F-ABCD-A2C862194C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791325"/>
            <a:ext cx="12192000" cy="66675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08758882-B747-8C4C-B1E8-6F0E169CB6C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69048" y="492942"/>
            <a:ext cx="4389766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9E4B61-0172-F648-BAC8-317EEB67A0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63930" y="0"/>
            <a:ext cx="55626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EF6BEB-41F7-824D-89C0-5D375788FE3B}"/>
              </a:ext>
            </a:extLst>
          </p:cNvPr>
          <p:cNvSpPr/>
          <p:nvPr userDrawn="1"/>
        </p:nvSpPr>
        <p:spPr>
          <a:xfrm>
            <a:off x="8126530" y="0"/>
            <a:ext cx="406547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4E4AA1-C144-0540-AECB-C680C144BB1D}"/>
              </a:ext>
            </a:extLst>
          </p:cNvPr>
          <p:cNvSpPr txBox="1"/>
          <p:nvPr userDrawn="1"/>
        </p:nvSpPr>
        <p:spPr>
          <a:xfrm>
            <a:off x="252505" y="6380000"/>
            <a:ext cx="19607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b="0" i="0">
                <a:latin typeface="IBM Plex Sans" panose="020B0503050203000203" pitchFamily="34" charset="77"/>
              </a:rPr>
              <a:t>#PASSDataCommunitySummit</a:t>
            </a:r>
            <a:endParaRPr lang="en-US" sz="1000" b="0" i="0">
              <a:latin typeface="IBM Plex Sans" panose="020B0503050203000203" pitchFamily="34" charset="77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649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24543" y="439583"/>
            <a:ext cx="9753600" cy="4965699"/>
          </a:xfrm>
        </p:spPr>
        <p:txBody>
          <a:bodyPr anchor="t"/>
          <a:lstStyle>
            <a:lvl1pPr algn="l">
              <a:lnSpc>
                <a:spcPct val="120000"/>
              </a:lnSpc>
              <a:defRPr sz="6000" b="1" i="0">
                <a:solidFill>
                  <a:schemeClr val="bg1"/>
                </a:solidFill>
                <a:latin typeface="IBM Plex Sans" panose="020B0503050203000203" pitchFamily="34" charset="77"/>
              </a:defRPr>
            </a:lvl1pPr>
          </a:lstStyle>
          <a:p>
            <a:r>
              <a:rPr lang="en-US"/>
              <a:t>This is a breaker page, it can be used to split topics or highlight something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274F9A-03C3-B947-B505-F6FBDE7237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87406" y="6063015"/>
            <a:ext cx="2175119" cy="54743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0D76F5F-7485-2C49-990E-2AAEF04139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791325"/>
            <a:ext cx="12192000" cy="6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66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reaker page - sub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00" y="3417082"/>
            <a:ext cx="10020300" cy="1325563"/>
          </a:xfrm>
        </p:spPr>
        <p:txBody>
          <a:bodyPr>
            <a:normAutofit/>
          </a:bodyPr>
          <a:lstStyle>
            <a:lvl1pPr>
              <a:defRPr sz="4800" b="1" i="0">
                <a:solidFill>
                  <a:schemeClr val="accent2"/>
                </a:solidFill>
                <a:latin typeface="IBM Plex Sans" panose="020B0503050203000203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200" y="4735079"/>
            <a:ext cx="10515600" cy="1214458"/>
          </a:xfr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191919"/>
                </a:solidFill>
              </a:defRPr>
            </a:lvl4pPr>
            <a:lvl5pPr>
              <a:defRPr>
                <a:solidFill>
                  <a:srgbClr val="191919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CA45083-DB22-304F-B57E-1B684738C2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791325"/>
            <a:ext cx="12192000" cy="6667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5B149A3-103E-9F41-BBFC-73773E0A10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7406" y="6063015"/>
            <a:ext cx="2175119" cy="5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90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h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AF1E5A0-D425-C347-B9BD-EB00F8D14F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94658" y="4911408"/>
            <a:ext cx="2774963" cy="940593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</a:lstStyle>
          <a:p>
            <a:r>
              <a:rPr lang="en-US"/>
              <a:t>Something goes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010A372-B547-3F47-9A9A-95AEDE5ECC3F}"/>
              </a:ext>
            </a:extLst>
          </p:cNvPr>
          <p:cNvSpPr txBox="1">
            <a:spLocks/>
          </p:cNvSpPr>
          <p:nvPr/>
        </p:nvSpPr>
        <p:spPr bwMode="auto">
          <a:xfrm>
            <a:off x="394657" y="4085111"/>
            <a:ext cx="2774963" cy="81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0" i="0" kern="1200">
                <a:solidFill>
                  <a:schemeClr val="accent2"/>
                </a:solidFill>
                <a:latin typeface="gatebase Medium" pitchFamily="2" charset="77"/>
                <a:ea typeface="+mj-ea"/>
                <a:cs typeface="gatebase Medium" pitchFamily="2" charset="77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GB" sz="2800" b="1" i="0">
                <a:solidFill>
                  <a:schemeClr val="tx1"/>
                </a:solidFill>
                <a:latin typeface="IBM Plex Sans" panose="020B0503050203000203" pitchFamily="34" charset="77"/>
              </a:rPr>
              <a:t>Click to edit Master</a:t>
            </a:r>
            <a:endParaRPr lang="en-US" sz="2800" b="1" i="0">
              <a:solidFill>
                <a:schemeClr val="tx1"/>
              </a:solidFill>
              <a:latin typeface="IBM Plex Sans" panose="020B0503050203000203" pitchFamily="34" charset="77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A6DBC66-16A3-B04D-A8D8-8142C635BA4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069901" y="4911408"/>
            <a:ext cx="2774963" cy="940593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</a:lstStyle>
          <a:p>
            <a:r>
              <a:rPr lang="en-US"/>
              <a:t>Something goes here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61176B2-2101-B04E-8F1B-08B5EA78EEE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178154" y="4911408"/>
            <a:ext cx="2774963" cy="940593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</a:lstStyle>
          <a:p>
            <a:r>
              <a:rPr lang="en-US"/>
              <a:t>Something goes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2AB31DB-FBDF-F643-B30C-8D0EE6AB2F7C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286406" y="4911408"/>
            <a:ext cx="2774963" cy="940593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</a:lstStyle>
          <a:p>
            <a:r>
              <a:rPr lang="en-US"/>
              <a:t>Something goes here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E1C2EAD-E3AA-7144-B320-33AFFD6595A1}"/>
              </a:ext>
            </a:extLst>
          </p:cNvPr>
          <p:cNvSpPr txBox="1">
            <a:spLocks/>
          </p:cNvSpPr>
          <p:nvPr/>
        </p:nvSpPr>
        <p:spPr bwMode="auto">
          <a:xfrm>
            <a:off x="3280361" y="4085111"/>
            <a:ext cx="2774963" cy="81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0" i="0" kern="1200">
                <a:solidFill>
                  <a:schemeClr val="accent2"/>
                </a:solidFill>
                <a:latin typeface="gatebase Medium" pitchFamily="2" charset="77"/>
                <a:ea typeface="+mj-ea"/>
                <a:cs typeface="gatebase Medium" pitchFamily="2" charset="77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GB" sz="2800" b="1" i="0">
                <a:solidFill>
                  <a:schemeClr val="tx1"/>
                </a:solidFill>
                <a:latin typeface="IBM Plex Sans" panose="020B0503050203000203" pitchFamily="34" charset="77"/>
              </a:rPr>
              <a:t>Click to edit Master</a:t>
            </a:r>
            <a:endParaRPr lang="en-US" sz="2800" b="1" i="0">
              <a:solidFill>
                <a:schemeClr val="tx1"/>
              </a:solidFill>
              <a:latin typeface="IBM Plex Sans" panose="020B0503050203000203" pitchFamily="34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5AB90CE-616C-7C4C-900C-3BE762A110BA}"/>
              </a:ext>
            </a:extLst>
          </p:cNvPr>
          <p:cNvSpPr txBox="1">
            <a:spLocks/>
          </p:cNvSpPr>
          <p:nvPr/>
        </p:nvSpPr>
        <p:spPr bwMode="auto">
          <a:xfrm>
            <a:off x="6177940" y="4085111"/>
            <a:ext cx="2774963" cy="81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0" i="0" kern="1200">
                <a:solidFill>
                  <a:schemeClr val="accent2"/>
                </a:solidFill>
                <a:latin typeface="gatebase Medium" pitchFamily="2" charset="77"/>
                <a:ea typeface="+mj-ea"/>
                <a:cs typeface="gatebase Medium" pitchFamily="2" charset="77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GB" sz="2800" b="1" i="0">
                <a:solidFill>
                  <a:schemeClr val="tx1"/>
                </a:solidFill>
                <a:latin typeface="IBM Plex Sans" panose="020B0503050203000203" pitchFamily="34" charset="77"/>
              </a:rPr>
              <a:t>Click to edit Master</a:t>
            </a:r>
            <a:endParaRPr lang="en-US" sz="2800" b="1" i="0">
              <a:solidFill>
                <a:schemeClr val="tx1"/>
              </a:solidFill>
              <a:latin typeface="IBM Plex Sans" panose="020B0503050203000203" pitchFamily="34" charset="77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B738E19-AF36-9F47-84D4-6CA113150CC4}"/>
              </a:ext>
            </a:extLst>
          </p:cNvPr>
          <p:cNvSpPr txBox="1">
            <a:spLocks/>
          </p:cNvSpPr>
          <p:nvPr/>
        </p:nvSpPr>
        <p:spPr bwMode="auto">
          <a:xfrm>
            <a:off x="9051768" y="4085111"/>
            <a:ext cx="2774963" cy="81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0" i="0" kern="1200">
                <a:solidFill>
                  <a:schemeClr val="accent2"/>
                </a:solidFill>
                <a:latin typeface="gatebase Medium" pitchFamily="2" charset="77"/>
                <a:ea typeface="+mj-ea"/>
                <a:cs typeface="gatebase Medium" pitchFamily="2" charset="77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GB" sz="2800" b="1" i="0">
                <a:solidFill>
                  <a:schemeClr val="tx1"/>
                </a:solidFill>
                <a:latin typeface="IBM Plex Sans" panose="020B0503050203000203" pitchFamily="34" charset="77"/>
              </a:rPr>
              <a:t>Click to edit Master</a:t>
            </a:r>
            <a:endParaRPr lang="en-US" sz="2800" b="1" i="0">
              <a:solidFill>
                <a:schemeClr val="tx1"/>
              </a:solidFill>
              <a:latin typeface="IBM Plex Sans" panose="020B0503050203000203" pitchFamily="34" charset="77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E87A4911-24D9-CD4C-852E-BF15D54A095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69047" y="492942"/>
            <a:ext cx="9418359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14047B5-1622-6C4C-978F-CDE8D65935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791325"/>
            <a:ext cx="12192000" cy="6667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A99823B-0163-2D49-8792-235474B6B2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7406" y="6063015"/>
            <a:ext cx="2175119" cy="54743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1D4DA3A-B6D3-D244-B4C5-B9FE9AE472C5}"/>
              </a:ext>
            </a:extLst>
          </p:cNvPr>
          <p:cNvSpPr txBox="1"/>
          <p:nvPr userDrawn="1"/>
        </p:nvSpPr>
        <p:spPr>
          <a:xfrm>
            <a:off x="252505" y="6380000"/>
            <a:ext cx="19607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b="0" i="0">
                <a:latin typeface="IBM Plex Sans" panose="020B0503050203000203" pitchFamily="34" charset="77"/>
              </a:rPr>
              <a:t>#PASSDataCommunitySummit</a:t>
            </a:r>
            <a:endParaRPr lang="en-US" sz="1000" b="0" i="0">
              <a:latin typeface="IBM Plex Sans" panose="020B0503050203000203" pitchFamily="34" charset="77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231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tual background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8597335-ABC9-0B4A-B61C-1004ADB16F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557" y="230239"/>
            <a:ext cx="2175119" cy="54743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424DA5F-1115-3841-8BB1-49B5CF7735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791325"/>
            <a:ext cx="12192000" cy="6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tual background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F055F6D-BBE6-8946-8BD5-E61D1C0660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791325"/>
            <a:ext cx="12192000" cy="6667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587B9A9-4C3E-3845-AB07-EBE78DF579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557" y="230239"/>
            <a:ext cx="2175119" cy="5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85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C23F68B-8383-1048-A2B1-993C05E9FF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4492002"/>
            <a:ext cx="9753600" cy="1103778"/>
          </a:xfrm>
        </p:spPr>
        <p:txBody>
          <a:bodyPr anchor="t">
            <a:normAutofit/>
          </a:bodyPr>
          <a:lstStyle>
            <a:lvl1pPr algn="ctr">
              <a:lnSpc>
                <a:spcPct val="110000"/>
              </a:lnSpc>
              <a:defRPr sz="4800" b="0" i="0">
                <a:solidFill>
                  <a:schemeClr val="bg1"/>
                </a:solidFill>
                <a:latin typeface="IBM Plex Sans" panose="020B0503050203000203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B6DC49B-235E-554D-ADFC-9C5BF66A67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58995" y="1455909"/>
            <a:ext cx="7674011" cy="22324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19D0FFD-3045-FA47-8FE7-D7635B9CF1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791325"/>
            <a:ext cx="12192000" cy="6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43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4CA8969-55EF-5C4F-B489-FE161DB9B338}"/>
              </a:ext>
            </a:extLst>
          </p:cNvPr>
          <p:cNvSpPr>
            <a:spLocks noGrp="1"/>
          </p:cNvSpPr>
          <p:nvPr>
            <p:ph type="ctrTitle" idx="4294967295" hasCustomPrompt="1"/>
          </p:nvPr>
        </p:nvSpPr>
        <p:spPr>
          <a:xfrm>
            <a:off x="1374775" y="1227052"/>
            <a:ext cx="9442450" cy="3703637"/>
          </a:xfr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 b="1" i="0" baseline="0">
                <a:solidFill>
                  <a:schemeClr val="tx1"/>
                </a:solidFill>
                <a:latin typeface="IBM Plex Sans" panose="020B0503050203000203" pitchFamily="34" charset="77"/>
                <a:cs typeface="IBM Plex Sans" panose="020B0503050203000203" pitchFamily="34" charset="77"/>
              </a:defRPr>
            </a:lvl1pPr>
          </a:lstStyle>
          <a:p>
            <a:r>
              <a:rPr lang="en-US" sz="4800"/>
              <a:t>“A very wise and interesting quote from someone great can go in this text box.”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0CE5376-92BC-A148-80C1-38A04D9566FD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1374775" y="4930689"/>
            <a:ext cx="9442450" cy="881063"/>
          </a:xfrm>
        </p:spPr>
        <p:txBody>
          <a:bodyPr/>
          <a:lstStyle>
            <a:lvl1pPr marL="0" indent="0" algn="ctr">
              <a:buNone/>
              <a:defRPr sz="3200" b="0" i="0" baseline="0">
                <a:solidFill>
                  <a:schemeClr val="tx1"/>
                </a:solidFill>
                <a:latin typeface="IBM Plex Sans" panose="020B0503050203000203" pitchFamily="34" charset="77"/>
                <a:cs typeface="IBM Plex Sans" panose="020B050305020300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>
                <a:solidFill>
                  <a:schemeClr val="tx1"/>
                </a:solidFill>
              </a:rPr>
              <a:t>Person or Company Logo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D96807E-1668-734B-8931-7473D81D5A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791325"/>
            <a:ext cx="12192000" cy="6667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A46B59-5A54-F54A-8848-EFE347C01B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7406" y="6063015"/>
            <a:ext cx="2175119" cy="5474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885C3D-B473-8642-9582-466EB79B8AF3}"/>
              </a:ext>
            </a:extLst>
          </p:cNvPr>
          <p:cNvSpPr txBox="1"/>
          <p:nvPr userDrawn="1"/>
        </p:nvSpPr>
        <p:spPr>
          <a:xfrm>
            <a:off x="252505" y="6380000"/>
            <a:ext cx="19607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b="0" i="0">
                <a:latin typeface="IBM Plex Sans" panose="020B0503050203000203" pitchFamily="34" charset="77"/>
              </a:rPr>
              <a:t>#PASSDataCommunitySummit</a:t>
            </a:r>
            <a:endParaRPr lang="en-US" sz="1000" b="0" i="0">
              <a:latin typeface="IBM Plex Sans" panose="020B0503050203000203" pitchFamily="34" charset="77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466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A13DEB97-CA98-F64B-94A4-A309B88C1F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791325"/>
            <a:ext cx="12192000" cy="666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F36A36B-3AFB-DC4E-91CA-163E3E8617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29400" y="0"/>
            <a:ext cx="5562600" cy="6858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7A40D8D-6172-2A4B-8BAF-FBC8AD247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091" y="1822720"/>
            <a:ext cx="7982322" cy="1935532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chemeClr val="accent2"/>
                </a:solidFill>
                <a:latin typeface="IBM Plex Sans" panose="020B0503050203000203" pitchFamily="34" charset="77"/>
              </a:defRPr>
            </a:lvl1pPr>
          </a:lstStyle>
          <a:p>
            <a:r>
              <a:rPr lang="en-GB"/>
              <a:t>Session Title goes here</a:t>
            </a:r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D3C604D-DE78-654D-AE05-9880A68AB70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24542" y="4141591"/>
            <a:ext cx="6116493" cy="553208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800" b="1" i="0">
                <a:solidFill>
                  <a:schemeClr val="tx1"/>
                </a:solidFill>
                <a:latin typeface="IBM Plex Sans" panose="020B0503050203000203" pitchFamily="34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191919"/>
                </a:solidFill>
              </a:defRPr>
            </a:lvl4pPr>
            <a:lvl5pPr>
              <a:defRPr>
                <a:solidFill>
                  <a:srgbClr val="191919"/>
                </a:solidFill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1145B4D-CDDC-A141-962C-D3A6C5DAAFBC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4542" y="4712653"/>
            <a:ext cx="6116493" cy="553208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tx1"/>
                </a:solidFill>
                <a:latin typeface="IBM Plex Sans Medium" panose="020B0503050203000203" pitchFamily="34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191919"/>
                </a:solidFill>
              </a:defRPr>
            </a:lvl4pPr>
            <a:lvl5pPr>
              <a:defRPr>
                <a:solidFill>
                  <a:srgbClr val="191919"/>
                </a:solidFill>
              </a:defRPr>
            </a:lvl5pPr>
          </a:lstStyle>
          <a:p>
            <a:pPr lvl="0"/>
            <a:r>
              <a:rPr lang="en-GB"/>
              <a:t>Pronouns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ADD311C-2B1E-7E4F-984B-5CE909C5D74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4542" y="5283715"/>
            <a:ext cx="6116493" cy="553208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tx1"/>
                </a:solidFill>
                <a:latin typeface="IBM Plex Sans Medium" panose="020B0503050203000203" pitchFamily="34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191919"/>
                </a:solidFill>
              </a:defRPr>
            </a:lvl4pPr>
            <a:lvl5pPr>
              <a:defRPr>
                <a:solidFill>
                  <a:srgbClr val="191919"/>
                </a:solidFill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42615F9-6222-F34E-8DAC-4784780DE9B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24542" y="5854778"/>
            <a:ext cx="6116493" cy="553208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tx1"/>
                </a:solidFill>
                <a:latin typeface="IBM Plex Sans Medium" panose="020B0503050203000203" pitchFamily="34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191919"/>
                </a:solidFill>
              </a:defRPr>
            </a:lvl4pPr>
            <a:lvl5pPr>
              <a:defRPr>
                <a:solidFill>
                  <a:srgbClr val="191919"/>
                </a:solidFill>
              </a:defRPr>
            </a:lvl5pPr>
          </a:lstStyle>
          <a:p>
            <a:pPr lvl="0"/>
            <a:r>
              <a:rPr lang="en-GB"/>
              <a:t>Organization/business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72AE86F4-4365-C946-9629-FDB50D0049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4091" y="476515"/>
            <a:ext cx="3816900" cy="1110371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C4681665-1409-D84B-819F-5615874E24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23406" y="363790"/>
            <a:ext cx="4582354" cy="623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87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D74CC3F-A43F-7247-8851-E564DEF82E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91325"/>
            <a:ext cx="12192000" cy="6667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11C7A70-1A27-8C46-B788-29D87A2F4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541" y="451274"/>
            <a:ext cx="6137623" cy="711882"/>
          </a:xfrm>
        </p:spPr>
        <p:txBody>
          <a:bodyPr>
            <a:no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6000" b="1" i="0">
                <a:solidFill>
                  <a:schemeClr val="accent2"/>
                </a:solidFill>
                <a:latin typeface="IBM Plex Sans" panose="020B0503050203000203" pitchFamily="34" charset="77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FirstName</a:t>
            </a:r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6227045-61B0-9544-AEC3-12180B09CBA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4542" y="2560817"/>
            <a:ext cx="6035252" cy="6477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tx1"/>
                </a:solidFill>
                <a:latin typeface="IBM Plex Sans SemiBold" panose="020B0503050203000203" pitchFamily="34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191919"/>
                </a:solidFill>
              </a:defRPr>
            </a:lvl4pPr>
            <a:lvl5pPr>
              <a:defRPr>
                <a:solidFill>
                  <a:srgbClr val="191919"/>
                </a:solidFill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8977B7-700C-C149-8536-47AB7A78B9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02439" y="378547"/>
            <a:ext cx="1685405" cy="168540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1A01EAC-4EF5-AE4F-970E-2C5157FA52A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58416" y="4673325"/>
            <a:ext cx="5601378" cy="553208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tx1"/>
                </a:solidFill>
                <a:latin typeface="IBM Plex Sans SemiBold" panose="020B0503050203000203" pitchFamily="34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191919"/>
                </a:solidFill>
              </a:defRPr>
            </a:lvl4pPr>
            <a:lvl5pPr>
              <a:defRPr>
                <a:solidFill>
                  <a:srgbClr val="191919"/>
                </a:solidFill>
              </a:defRPr>
            </a:lvl5pPr>
          </a:lstStyle>
          <a:p>
            <a:pPr lvl="0"/>
            <a:r>
              <a:rPr lang="en-GB"/>
              <a:t>Contact/social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FB3DAF8-2F81-FC4D-8CB0-8C0CB1AA4D4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58416" y="5244387"/>
            <a:ext cx="5601378" cy="553208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tx1"/>
                </a:solidFill>
                <a:latin typeface="IBM Plex Sans SemiBold" panose="020B0503050203000203" pitchFamily="34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191919"/>
                </a:solidFill>
              </a:defRPr>
            </a:lvl4pPr>
            <a:lvl5pPr>
              <a:defRPr>
                <a:solidFill>
                  <a:srgbClr val="191919"/>
                </a:solidFill>
              </a:defRPr>
            </a:lvl5pPr>
          </a:lstStyle>
          <a:p>
            <a:pPr lvl="0"/>
            <a:r>
              <a:rPr lang="en-GB"/>
              <a:t>Contact/social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5B937D2-7E45-D541-81A8-ABE79A9EE49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58416" y="5815450"/>
            <a:ext cx="5601378" cy="553208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tx1"/>
                </a:solidFill>
                <a:latin typeface="IBM Plex Sans SemiBold" panose="020B0503050203000203" pitchFamily="34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191919"/>
                </a:solidFill>
              </a:defRPr>
            </a:lvl4pPr>
            <a:lvl5pPr>
              <a:defRPr>
                <a:solidFill>
                  <a:srgbClr val="191919"/>
                </a:solidFill>
              </a:defRPr>
            </a:lvl5pPr>
          </a:lstStyle>
          <a:p>
            <a:pPr lvl="0"/>
            <a:r>
              <a:rPr lang="en-GB"/>
              <a:t>Contact/social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83942E-FEFF-F941-94A5-4AC5E629D2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07182" y="6070600"/>
            <a:ext cx="2155343" cy="540214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540AA7F0-2E50-214E-9056-0901887064EF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24542" y="3219579"/>
            <a:ext cx="6035252" cy="64778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600" b="0" i="0">
                <a:solidFill>
                  <a:schemeClr val="tx1"/>
                </a:solidFill>
                <a:latin typeface="IBM Plex Sans" panose="020B0503050203000203" pitchFamily="34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191919"/>
                </a:solidFill>
              </a:defRPr>
            </a:lvl4pPr>
            <a:lvl5pPr>
              <a:defRPr>
                <a:solidFill>
                  <a:srgbClr val="191919"/>
                </a:solidFill>
              </a:defRPr>
            </a:lvl5pPr>
          </a:lstStyle>
          <a:p>
            <a:pPr lvl="0"/>
            <a:r>
              <a:rPr lang="en-GB"/>
              <a:t>Organization/business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9FA89709-76ED-224C-B4CF-D07271807FC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702439" y="2560817"/>
            <a:ext cx="5065019" cy="3400712"/>
          </a:xfrm>
        </p:spPr>
        <p:txBody>
          <a:bodyPr anchor="t">
            <a:normAutofit/>
          </a:bodyPr>
          <a:lstStyle>
            <a:lvl1pPr marL="342900" indent="-342900">
              <a:lnSpc>
                <a:spcPct val="114000"/>
              </a:lnSpc>
              <a:buFont typeface="Arial" panose="020B0604020202020204" pitchFamily="34" charset="0"/>
              <a:buChar char="•"/>
              <a:defRPr sz="2400" b="0" i="0">
                <a:solidFill>
                  <a:schemeClr val="tx1"/>
                </a:solidFill>
                <a:latin typeface="IBM Plex Sans" panose="020B0503050203000203" pitchFamily="34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191919"/>
                </a:solidFill>
              </a:defRPr>
            </a:lvl4pPr>
            <a:lvl5pPr>
              <a:defRPr>
                <a:solidFill>
                  <a:srgbClr val="191919"/>
                </a:solidFill>
              </a:defRPr>
            </a:lvl5pPr>
          </a:lstStyle>
          <a:p>
            <a:pPr lvl="0"/>
            <a:r>
              <a:rPr lang="en-GB"/>
              <a:t>About you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885A32D5-82BC-8243-A21F-A7FEE33FAEA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24541" y="1933620"/>
            <a:ext cx="6035251" cy="404813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tx1"/>
                </a:solidFill>
                <a:latin typeface="IBM Plex Sans SemiBold" panose="020B0503050203000203" pitchFamily="34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191919"/>
                </a:solidFill>
              </a:defRPr>
            </a:lvl4pPr>
            <a:lvl5pPr>
              <a:defRPr>
                <a:solidFill>
                  <a:srgbClr val="191919"/>
                </a:solidFill>
              </a:defRPr>
            </a:lvl5pPr>
          </a:lstStyle>
          <a:p>
            <a:pPr lvl="0"/>
            <a:r>
              <a:rPr lang="en-GB"/>
              <a:t>Pronouns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0D2292A1-4831-8743-BC26-539A0B8200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4541" y="1168024"/>
            <a:ext cx="6137624" cy="711882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6000" b="1" i="0">
                <a:latin typeface="IBM Plex Sans" panose="020B0503050203000203" pitchFamily="34" charset="77"/>
              </a:defRPr>
            </a:lvl1pPr>
          </a:lstStyle>
          <a:p>
            <a:pPr lvl="0"/>
            <a:r>
              <a:rPr lang="en-US" err="1"/>
              <a:t>SecondName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93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D47C13-BA7D-D148-A962-B2F9880B3816}"/>
              </a:ext>
            </a:extLst>
          </p:cNvPr>
          <p:cNvSpPr txBox="1"/>
          <p:nvPr userDrawn="1"/>
        </p:nvSpPr>
        <p:spPr>
          <a:xfrm>
            <a:off x="424542" y="537285"/>
            <a:ext cx="9583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0" b="1" i="0">
                <a:solidFill>
                  <a:schemeClr val="bg1"/>
                </a:solidFill>
                <a:latin typeface="IBM Plex Sans" panose="020B0503050203000203" pitchFamily="34" charset="77"/>
                <a:ea typeface="Roboto" panose="02000000000000000000" pitchFamily="2" charset="0"/>
              </a:rPr>
              <a:t>Session evaluation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10237F4-5BA9-4941-9A64-8DCF0DEE27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9393" y="282835"/>
            <a:ext cx="2418907" cy="241890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EDC7C0B-1DAB-8544-9AAC-01B9C9A7782C}"/>
              </a:ext>
            </a:extLst>
          </p:cNvPr>
          <p:cNvSpPr txBox="1"/>
          <p:nvPr userDrawn="1"/>
        </p:nvSpPr>
        <p:spPr>
          <a:xfrm>
            <a:off x="424542" y="1415901"/>
            <a:ext cx="9583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b="0" i="0">
                <a:solidFill>
                  <a:schemeClr val="bg1"/>
                </a:solidFill>
                <a:latin typeface="IBM Plex Sans" panose="020B0503050203000203" pitchFamily="34" charset="77"/>
              </a:rPr>
              <a:t>Your feedback is important to us</a:t>
            </a:r>
            <a:endParaRPr lang="en-US" sz="4400" b="0" i="0">
              <a:solidFill>
                <a:schemeClr val="bg1"/>
              </a:solidFill>
              <a:latin typeface="IBM Plex Sans" panose="020B0503050203000203" pitchFamily="34" charset="77"/>
              <a:ea typeface="Roboto" panose="020000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F22D7A-4ABB-6245-8502-18EF607330AF}"/>
              </a:ext>
            </a:extLst>
          </p:cNvPr>
          <p:cNvSpPr txBox="1"/>
          <p:nvPr userDrawn="1"/>
        </p:nvSpPr>
        <p:spPr>
          <a:xfrm>
            <a:off x="424542" y="2849937"/>
            <a:ext cx="9583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i="0">
                <a:solidFill>
                  <a:schemeClr val="bg1"/>
                </a:solidFill>
                <a:latin typeface="IBM Plex Sans" panose="020B0503050203000203" pitchFamily="34" charset="77"/>
              </a:rPr>
              <a:t>Evaluate this session at:</a:t>
            </a:r>
            <a:endParaRPr lang="en-US" sz="3600" b="1" i="0">
              <a:solidFill>
                <a:schemeClr val="bg1"/>
              </a:solidFill>
              <a:latin typeface="IBM Plex Sans" panose="020B0503050203000203" pitchFamily="34" charset="77"/>
              <a:ea typeface="Roboto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E4081F-E44B-FA48-BB8E-521074B70AEA}"/>
              </a:ext>
            </a:extLst>
          </p:cNvPr>
          <p:cNvSpPr txBox="1"/>
          <p:nvPr userDrawn="1"/>
        </p:nvSpPr>
        <p:spPr>
          <a:xfrm>
            <a:off x="424542" y="3510337"/>
            <a:ext cx="1099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0" i="0" err="1">
                <a:solidFill>
                  <a:schemeClr val="bg1"/>
                </a:solidFill>
                <a:latin typeface="IBM Plex Sans" panose="020B0503050203000203" pitchFamily="34" charset="77"/>
              </a:rPr>
              <a:t>www.PASSDataCommunitySummit.com</a:t>
            </a:r>
            <a:r>
              <a:rPr lang="en-GB" sz="3600" b="0" i="0">
                <a:solidFill>
                  <a:schemeClr val="bg1"/>
                </a:solidFill>
                <a:latin typeface="IBM Plex Sans" panose="020B0503050203000203" pitchFamily="34" charset="77"/>
              </a:rPr>
              <a:t>/evaluation</a:t>
            </a:r>
            <a:endParaRPr lang="en-US" sz="3600" b="0" i="0">
              <a:solidFill>
                <a:schemeClr val="bg1"/>
              </a:solidFill>
              <a:latin typeface="IBM Plex Sans" panose="020B0503050203000203" pitchFamily="34" charset="77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CBF196A1-491D-F44C-8B8B-92CD2B3910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64304" y="5319764"/>
            <a:ext cx="3740764" cy="1088222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47D9DA39-36BD-8E49-A976-636CEBB38A4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6791325"/>
            <a:ext cx="12192000" cy="6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0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D47C13-BA7D-D148-A962-B2F9880B3816}"/>
              </a:ext>
            </a:extLst>
          </p:cNvPr>
          <p:cNvSpPr txBox="1"/>
          <p:nvPr userDrawn="1"/>
        </p:nvSpPr>
        <p:spPr>
          <a:xfrm>
            <a:off x="424542" y="537285"/>
            <a:ext cx="6159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0" b="1" i="0">
                <a:solidFill>
                  <a:schemeClr val="bg1"/>
                </a:solidFill>
                <a:latin typeface="IBM Plex Sans" panose="020B0503050203000203" pitchFamily="34" charset="77"/>
                <a:ea typeface="Roboto" panose="02000000000000000000" pitchFamily="2" charset="0"/>
              </a:rPr>
              <a:t>Thank you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646216E-29A2-A247-99CE-007D67912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2" y="1492289"/>
            <a:ext cx="9383009" cy="1935532"/>
          </a:xfrm>
        </p:spPr>
        <p:txBody>
          <a:bodyPr anchor="t">
            <a:noAutofit/>
          </a:bodyPr>
          <a:lstStyle>
            <a:lvl1pPr>
              <a:defRPr sz="4400" b="0" i="0">
                <a:solidFill>
                  <a:schemeClr val="bg1"/>
                </a:solidFill>
                <a:latin typeface="IBM Plex Sans" panose="020B0503050203000203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DAEEB18-91E1-3F42-8D9D-5E0430A0A87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24542" y="4141591"/>
            <a:ext cx="6116493" cy="553208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800" b="1" i="0">
                <a:solidFill>
                  <a:schemeClr val="bg1"/>
                </a:solidFill>
                <a:latin typeface="IBM Plex Sans" panose="020B0503050203000203" pitchFamily="34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191919"/>
                </a:solidFill>
              </a:defRPr>
            </a:lvl4pPr>
            <a:lvl5pPr>
              <a:defRPr>
                <a:solidFill>
                  <a:srgbClr val="191919"/>
                </a:solidFill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07DC7BE-7B26-414F-BD9B-3EC87D60A020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4542" y="4712653"/>
            <a:ext cx="6116493" cy="553208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bg1"/>
                </a:solidFill>
                <a:latin typeface="IBM Plex Sans Medium" panose="020B0503050203000203" pitchFamily="34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191919"/>
                </a:solidFill>
              </a:defRPr>
            </a:lvl4pPr>
            <a:lvl5pPr>
              <a:defRPr>
                <a:solidFill>
                  <a:srgbClr val="191919"/>
                </a:solidFill>
              </a:defRPr>
            </a:lvl5pPr>
          </a:lstStyle>
          <a:p>
            <a:pPr lvl="0"/>
            <a:r>
              <a:rPr lang="en-GB"/>
              <a:t>Contact/social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E4D425-6254-6148-803B-C779BD3C6F7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4542" y="5283715"/>
            <a:ext cx="6116493" cy="553208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bg1"/>
                </a:solidFill>
                <a:latin typeface="IBM Plex Sans Medium" panose="020B0503050203000203" pitchFamily="34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191919"/>
                </a:solidFill>
              </a:defRPr>
            </a:lvl4pPr>
            <a:lvl5pPr>
              <a:defRPr>
                <a:solidFill>
                  <a:srgbClr val="191919"/>
                </a:solidFill>
              </a:defRPr>
            </a:lvl5pPr>
          </a:lstStyle>
          <a:p>
            <a:pPr lvl="0"/>
            <a:r>
              <a:rPr lang="en-GB"/>
              <a:t>Contact/social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96E52DF-C0F3-FF4F-92BC-DEBBB26F991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24542" y="5854778"/>
            <a:ext cx="6116493" cy="553208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bg1"/>
                </a:solidFill>
                <a:latin typeface="IBM Plex Sans Medium" panose="020B0503050203000203" pitchFamily="34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191919"/>
                </a:solidFill>
              </a:defRPr>
            </a:lvl4pPr>
            <a:lvl5pPr>
              <a:defRPr>
                <a:solidFill>
                  <a:srgbClr val="191919"/>
                </a:solidFill>
              </a:defRPr>
            </a:lvl5pPr>
          </a:lstStyle>
          <a:p>
            <a:pPr lvl="0"/>
            <a:r>
              <a:rPr lang="en-GB"/>
              <a:t>Contact/social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49A9691F-54E4-D347-9192-0C83F3015F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4304" y="5319764"/>
            <a:ext cx="3740764" cy="108822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9787C4E-E72C-4349-9E85-A44A9A570A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791325"/>
            <a:ext cx="12192000" cy="6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59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191919"/>
                </a:solidFill>
              </a:defRPr>
            </a:lvl4pPr>
            <a:lvl5pPr>
              <a:defRPr>
                <a:solidFill>
                  <a:srgbClr val="191919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9F1BC0-0EB0-E844-8085-78C9D9C9E52E}"/>
              </a:ext>
            </a:extLst>
          </p:cNvPr>
          <p:cNvSpPr txBox="1"/>
          <p:nvPr userDrawn="1"/>
        </p:nvSpPr>
        <p:spPr>
          <a:xfrm>
            <a:off x="252505" y="6380000"/>
            <a:ext cx="19607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b="0" i="0">
                <a:latin typeface="IBM Plex Sans" panose="020B0503050203000203" pitchFamily="34" charset="77"/>
              </a:rPr>
              <a:t>#PASSDataCommunitySummit</a:t>
            </a:r>
            <a:endParaRPr lang="en-US" sz="1000" b="0" i="0">
              <a:latin typeface="IBM Plex Sans" panose="020B0503050203000203" pitchFamily="34" charset="77"/>
              <a:ea typeface="Roboto" panose="02000000000000000000" pitchFamily="2" charset="0"/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85B63D6-D71F-A240-AA5E-4A141103753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69047" y="492942"/>
            <a:ext cx="9418359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6A499BE-5785-8240-9D7C-DA5C98449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791325"/>
            <a:ext cx="12192000" cy="6667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D493951-5787-B941-B94D-D4354F5F18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7406" y="6063015"/>
            <a:ext cx="2175119" cy="5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cu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5DB589BE-A367-2047-95EA-84FEE887D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791325"/>
            <a:ext cx="12192000" cy="66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4D6B17-7F4B-2A48-907F-6DA54CEF10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29400" y="0"/>
            <a:ext cx="5562600" cy="6858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88C8A19-1FB7-1C42-8E4E-03FB1EF9402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369047" y="1825625"/>
            <a:ext cx="816535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9B51CA4F-FDD7-FD40-A833-669B9D88A65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69047" y="492942"/>
            <a:ext cx="9418359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4B234A-1412-F54C-B7B6-4BECECBDC070}"/>
              </a:ext>
            </a:extLst>
          </p:cNvPr>
          <p:cNvSpPr txBox="1"/>
          <p:nvPr userDrawn="1"/>
        </p:nvSpPr>
        <p:spPr>
          <a:xfrm>
            <a:off x="252505" y="6380000"/>
            <a:ext cx="19607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b="0" i="0">
                <a:latin typeface="IBM Plex Sans" panose="020B0503050203000203" pitchFamily="34" charset="77"/>
              </a:rPr>
              <a:t>#PASSDataCommunitySummit</a:t>
            </a:r>
            <a:endParaRPr lang="en-US" sz="1000" b="0" i="0">
              <a:latin typeface="IBM Plex Sans" panose="020B0503050203000203" pitchFamily="34" charset="77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951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C90C9966-75CA-7E49-8F85-51BA761C90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791325"/>
            <a:ext cx="12192000" cy="66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59F0E3-6643-7244-9CD7-28E5FA1D17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07182" y="6070600"/>
            <a:ext cx="2155343" cy="540214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F1904EC-DB1E-124C-8A9D-EED00AC593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6635418" y="-2458"/>
            <a:ext cx="5556582" cy="685683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9865"/>
              <a:gd name="connsiteY0" fmla="*/ 10333 h 10333"/>
              <a:gd name="connsiteX1" fmla="*/ 2000 w 9865"/>
              <a:gd name="connsiteY1" fmla="*/ 333 h 10333"/>
              <a:gd name="connsiteX2" fmla="*/ 9865 w 9865"/>
              <a:gd name="connsiteY2" fmla="*/ 0 h 10333"/>
              <a:gd name="connsiteX3" fmla="*/ 8000 w 9865"/>
              <a:gd name="connsiteY3" fmla="*/ 10333 h 10333"/>
              <a:gd name="connsiteX4" fmla="*/ 0 w 9865"/>
              <a:gd name="connsiteY4" fmla="*/ 10333 h 10333"/>
              <a:gd name="connsiteX0" fmla="*/ 0 w 10000"/>
              <a:gd name="connsiteY0" fmla="*/ 10590 h 10590"/>
              <a:gd name="connsiteX1" fmla="*/ 2573 w 10000"/>
              <a:gd name="connsiteY1" fmla="*/ 0 h 10590"/>
              <a:gd name="connsiteX2" fmla="*/ 10000 w 10000"/>
              <a:gd name="connsiteY2" fmla="*/ 590 h 10590"/>
              <a:gd name="connsiteX3" fmla="*/ 8109 w 10000"/>
              <a:gd name="connsiteY3" fmla="*/ 10590 h 10590"/>
              <a:gd name="connsiteX4" fmla="*/ 0 w 10000"/>
              <a:gd name="connsiteY4" fmla="*/ 10590 h 10590"/>
              <a:gd name="connsiteX0" fmla="*/ 0 w 10000"/>
              <a:gd name="connsiteY0" fmla="*/ 10659 h 10659"/>
              <a:gd name="connsiteX1" fmla="*/ 2573 w 10000"/>
              <a:gd name="connsiteY1" fmla="*/ 69 h 10659"/>
              <a:gd name="connsiteX2" fmla="*/ 10000 w 10000"/>
              <a:gd name="connsiteY2" fmla="*/ 659 h 10659"/>
              <a:gd name="connsiteX3" fmla="*/ 8109 w 10000"/>
              <a:gd name="connsiteY3" fmla="*/ 10659 h 10659"/>
              <a:gd name="connsiteX4" fmla="*/ 0 w 10000"/>
              <a:gd name="connsiteY4" fmla="*/ 10659 h 10659"/>
              <a:gd name="connsiteX0" fmla="*/ 0 w 13230"/>
              <a:gd name="connsiteY0" fmla="*/ 11093 h 11093"/>
              <a:gd name="connsiteX1" fmla="*/ 2573 w 13230"/>
              <a:gd name="connsiteY1" fmla="*/ 503 h 11093"/>
              <a:gd name="connsiteX2" fmla="*/ 13230 w 13230"/>
              <a:gd name="connsiteY2" fmla="*/ 56 h 11093"/>
              <a:gd name="connsiteX3" fmla="*/ 8109 w 13230"/>
              <a:gd name="connsiteY3" fmla="*/ 11093 h 11093"/>
              <a:gd name="connsiteX4" fmla="*/ 0 w 13230"/>
              <a:gd name="connsiteY4" fmla="*/ 11093 h 11093"/>
              <a:gd name="connsiteX0" fmla="*/ 0 w 13273"/>
              <a:gd name="connsiteY0" fmla="*/ 11093 h 14026"/>
              <a:gd name="connsiteX1" fmla="*/ 2573 w 13273"/>
              <a:gd name="connsiteY1" fmla="*/ 503 h 14026"/>
              <a:gd name="connsiteX2" fmla="*/ 13230 w 13273"/>
              <a:gd name="connsiteY2" fmla="*/ 56 h 14026"/>
              <a:gd name="connsiteX3" fmla="*/ 13273 w 13273"/>
              <a:gd name="connsiteY3" fmla="*/ 14026 h 14026"/>
              <a:gd name="connsiteX4" fmla="*/ 0 w 13273"/>
              <a:gd name="connsiteY4" fmla="*/ 11093 h 14026"/>
              <a:gd name="connsiteX0" fmla="*/ 0 w 14228"/>
              <a:gd name="connsiteY0" fmla="*/ 14169 h 14169"/>
              <a:gd name="connsiteX1" fmla="*/ 3528 w 14228"/>
              <a:gd name="connsiteY1" fmla="*/ 503 h 14169"/>
              <a:gd name="connsiteX2" fmla="*/ 14185 w 14228"/>
              <a:gd name="connsiteY2" fmla="*/ 56 h 14169"/>
              <a:gd name="connsiteX3" fmla="*/ 14228 w 14228"/>
              <a:gd name="connsiteY3" fmla="*/ 14026 h 14169"/>
              <a:gd name="connsiteX4" fmla="*/ 0 w 14228"/>
              <a:gd name="connsiteY4" fmla="*/ 14169 h 14169"/>
              <a:gd name="connsiteX0" fmla="*/ 0 w 14384"/>
              <a:gd name="connsiteY0" fmla="*/ 13982 h 14026"/>
              <a:gd name="connsiteX1" fmla="*/ 3684 w 14384"/>
              <a:gd name="connsiteY1" fmla="*/ 503 h 14026"/>
              <a:gd name="connsiteX2" fmla="*/ 14341 w 14384"/>
              <a:gd name="connsiteY2" fmla="*/ 56 h 14026"/>
              <a:gd name="connsiteX3" fmla="*/ 14384 w 14384"/>
              <a:gd name="connsiteY3" fmla="*/ 14026 h 14026"/>
              <a:gd name="connsiteX4" fmla="*/ 0 w 14384"/>
              <a:gd name="connsiteY4" fmla="*/ 13982 h 14026"/>
              <a:gd name="connsiteX0" fmla="*/ 0 w 14376"/>
              <a:gd name="connsiteY0" fmla="*/ 13982 h 13987"/>
              <a:gd name="connsiteX1" fmla="*/ 3684 w 14376"/>
              <a:gd name="connsiteY1" fmla="*/ 503 h 13987"/>
              <a:gd name="connsiteX2" fmla="*/ 14341 w 14376"/>
              <a:gd name="connsiteY2" fmla="*/ 56 h 13987"/>
              <a:gd name="connsiteX3" fmla="*/ 14376 w 14376"/>
              <a:gd name="connsiteY3" fmla="*/ 13987 h 13987"/>
              <a:gd name="connsiteX4" fmla="*/ 0 w 14376"/>
              <a:gd name="connsiteY4" fmla="*/ 13982 h 13987"/>
              <a:gd name="connsiteX0" fmla="*/ 0 w 14376"/>
              <a:gd name="connsiteY0" fmla="*/ 13934 h 13939"/>
              <a:gd name="connsiteX1" fmla="*/ 7307 w 14376"/>
              <a:gd name="connsiteY1" fmla="*/ 3955 h 13939"/>
              <a:gd name="connsiteX2" fmla="*/ 14341 w 14376"/>
              <a:gd name="connsiteY2" fmla="*/ 8 h 13939"/>
              <a:gd name="connsiteX3" fmla="*/ 14376 w 14376"/>
              <a:gd name="connsiteY3" fmla="*/ 13939 h 13939"/>
              <a:gd name="connsiteX4" fmla="*/ 0 w 14376"/>
              <a:gd name="connsiteY4" fmla="*/ 13934 h 13939"/>
              <a:gd name="connsiteX0" fmla="*/ 0 w 14376"/>
              <a:gd name="connsiteY0" fmla="*/ 13947 h 13952"/>
              <a:gd name="connsiteX1" fmla="*/ 7307 w 14376"/>
              <a:gd name="connsiteY1" fmla="*/ 3968 h 13952"/>
              <a:gd name="connsiteX2" fmla="*/ 14341 w 14376"/>
              <a:gd name="connsiteY2" fmla="*/ 21 h 13952"/>
              <a:gd name="connsiteX3" fmla="*/ 14376 w 14376"/>
              <a:gd name="connsiteY3" fmla="*/ 13952 h 13952"/>
              <a:gd name="connsiteX4" fmla="*/ 0 w 14376"/>
              <a:gd name="connsiteY4" fmla="*/ 13947 h 13952"/>
              <a:gd name="connsiteX0" fmla="*/ 0 w 14376"/>
              <a:gd name="connsiteY0" fmla="*/ 13948 h 13953"/>
              <a:gd name="connsiteX1" fmla="*/ 7307 w 14376"/>
              <a:gd name="connsiteY1" fmla="*/ 3969 h 13953"/>
              <a:gd name="connsiteX2" fmla="*/ 14341 w 14376"/>
              <a:gd name="connsiteY2" fmla="*/ 22 h 13953"/>
              <a:gd name="connsiteX3" fmla="*/ 14376 w 14376"/>
              <a:gd name="connsiteY3" fmla="*/ 13953 h 13953"/>
              <a:gd name="connsiteX4" fmla="*/ 0 w 14376"/>
              <a:gd name="connsiteY4" fmla="*/ 13948 h 13953"/>
              <a:gd name="connsiteX0" fmla="*/ 0 w 14376"/>
              <a:gd name="connsiteY0" fmla="*/ 13652 h 13657"/>
              <a:gd name="connsiteX1" fmla="*/ 7307 w 14376"/>
              <a:gd name="connsiteY1" fmla="*/ 3673 h 13657"/>
              <a:gd name="connsiteX2" fmla="*/ 13922 w 14376"/>
              <a:gd name="connsiteY2" fmla="*/ 29 h 13657"/>
              <a:gd name="connsiteX3" fmla="*/ 14376 w 14376"/>
              <a:gd name="connsiteY3" fmla="*/ 13657 h 13657"/>
              <a:gd name="connsiteX4" fmla="*/ 0 w 14376"/>
              <a:gd name="connsiteY4" fmla="*/ 13652 h 13657"/>
              <a:gd name="connsiteX0" fmla="*/ 0 w 14376"/>
              <a:gd name="connsiteY0" fmla="*/ 13682 h 13687"/>
              <a:gd name="connsiteX1" fmla="*/ 7307 w 14376"/>
              <a:gd name="connsiteY1" fmla="*/ 3703 h 13687"/>
              <a:gd name="connsiteX2" fmla="*/ 14357 w 14376"/>
              <a:gd name="connsiteY2" fmla="*/ 27 h 13687"/>
              <a:gd name="connsiteX3" fmla="*/ 14376 w 14376"/>
              <a:gd name="connsiteY3" fmla="*/ 13687 h 13687"/>
              <a:gd name="connsiteX4" fmla="*/ 0 w 14376"/>
              <a:gd name="connsiteY4" fmla="*/ 13682 h 13687"/>
              <a:gd name="connsiteX0" fmla="*/ 0 w 14376"/>
              <a:gd name="connsiteY0" fmla="*/ 13960 h 13965"/>
              <a:gd name="connsiteX1" fmla="*/ 7307 w 14376"/>
              <a:gd name="connsiteY1" fmla="*/ 3981 h 13965"/>
              <a:gd name="connsiteX2" fmla="*/ 14365 w 14376"/>
              <a:gd name="connsiteY2" fmla="*/ 21 h 13965"/>
              <a:gd name="connsiteX3" fmla="*/ 14376 w 14376"/>
              <a:gd name="connsiteY3" fmla="*/ 13965 h 13965"/>
              <a:gd name="connsiteX4" fmla="*/ 0 w 14376"/>
              <a:gd name="connsiteY4" fmla="*/ 13960 h 13965"/>
              <a:gd name="connsiteX0" fmla="*/ 0 w 14376"/>
              <a:gd name="connsiteY0" fmla="*/ 13939 h 13944"/>
              <a:gd name="connsiteX1" fmla="*/ 7307 w 14376"/>
              <a:gd name="connsiteY1" fmla="*/ 3960 h 13944"/>
              <a:gd name="connsiteX2" fmla="*/ 14365 w 14376"/>
              <a:gd name="connsiteY2" fmla="*/ 0 h 13944"/>
              <a:gd name="connsiteX3" fmla="*/ 14376 w 14376"/>
              <a:gd name="connsiteY3" fmla="*/ 13944 h 13944"/>
              <a:gd name="connsiteX4" fmla="*/ 0 w 14376"/>
              <a:gd name="connsiteY4" fmla="*/ 13939 h 13944"/>
              <a:gd name="connsiteX0" fmla="*/ 0 w 14376"/>
              <a:gd name="connsiteY0" fmla="*/ 13940 h 13945"/>
              <a:gd name="connsiteX1" fmla="*/ 7307 w 14376"/>
              <a:gd name="connsiteY1" fmla="*/ 3961 h 13945"/>
              <a:gd name="connsiteX2" fmla="*/ 14365 w 14376"/>
              <a:gd name="connsiteY2" fmla="*/ 1 h 13945"/>
              <a:gd name="connsiteX3" fmla="*/ 14376 w 14376"/>
              <a:gd name="connsiteY3" fmla="*/ 13945 h 13945"/>
              <a:gd name="connsiteX4" fmla="*/ 0 w 14376"/>
              <a:gd name="connsiteY4" fmla="*/ 13940 h 13945"/>
              <a:gd name="connsiteX0" fmla="*/ 0 w 14376"/>
              <a:gd name="connsiteY0" fmla="*/ 13940 h 13945"/>
              <a:gd name="connsiteX1" fmla="*/ 7307 w 14376"/>
              <a:gd name="connsiteY1" fmla="*/ 3961 h 13945"/>
              <a:gd name="connsiteX2" fmla="*/ 14365 w 14376"/>
              <a:gd name="connsiteY2" fmla="*/ 1 h 13945"/>
              <a:gd name="connsiteX3" fmla="*/ 14376 w 14376"/>
              <a:gd name="connsiteY3" fmla="*/ 13945 h 13945"/>
              <a:gd name="connsiteX4" fmla="*/ 0 w 14376"/>
              <a:gd name="connsiteY4" fmla="*/ 13940 h 13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76" h="13945">
                <a:moveTo>
                  <a:pt x="0" y="13940"/>
                </a:moveTo>
                <a:lnTo>
                  <a:pt x="7307" y="3961"/>
                </a:lnTo>
                <a:cubicBezTo>
                  <a:pt x="9054" y="1086"/>
                  <a:pt x="11232" y="-47"/>
                  <a:pt x="14365" y="1"/>
                </a:cubicBezTo>
                <a:cubicBezTo>
                  <a:pt x="14379" y="4658"/>
                  <a:pt x="14362" y="9288"/>
                  <a:pt x="14376" y="13945"/>
                </a:cubicBezTo>
                <a:lnTo>
                  <a:pt x="0" y="139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F5A1E762-B7D5-9F4E-825E-929E1BE50C5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69047" y="492942"/>
            <a:ext cx="9418359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DAD3BA8-4C2E-494A-A7C7-1F34325CE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046" y="1825625"/>
            <a:ext cx="7418101" cy="4351338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191919"/>
                </a:solidFill>
              </a:defRPr>
            </a:lvl4pPr>
            <a:lvl5pPr>
              <a:defRPr>
                <a:solidFill>
                  <a:srgbClr val="191919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AD4FF2-008E-D441-85F1-C0B19A301FF7}"/>
              </a:ext>
            </a:extLst>
          </p:cNvPr>
          <p:cNvSpPr txBox="1"/>
          <p:nvPr userDrawn="1"/>
        </p:nvSpPr>
        <p:spPr>
          <a:xfrm>
            <a:off x="252505" y="6380000"/>
            <a:ext cx="19607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b="0" i="0">
                <a:latin typeface="IBM Plex Sans" panose="020B0503050203000203" pitchFamily="34" charset="77"/>
              </a:rPr>
              <a:t>#PASSDataCommunitySummit</a:t>
            </a:r>
            <a:endParaRPr lang="en-US" sz="1000" b="0" i="0">
              <a:latin typeface="IBM Plex Sans" panose="020B0503050203000203" pitchFamily="34" charset="77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66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7F35519F-A138-7348-B1E9-EE8C0C7B1F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791325"/>
            <a:ext cx="12192000" cy="66675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08758882-B747-8C4C-B1E8-6F0E169CB6C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69048" y="492942"/>
            <a:ext cx="4389766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B99AC33-1793-904B-BDB2-3196A47447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2563930" y="-2458"/>
            <a:ext cx="9628068" cy="6860458"/>
          </a:xfrm>
          <a:custGeom>
            <a:avLst/>
            <a:gdLst>
              <a:gd name="connsiteX0" fmla="*/ 5546749 w 9628068"/>
              <a:gd name="connsiteY0" fmla="*/ 0 h 6860458"/>
              <a:gd name="connsiteX1" fmla="*/ 9628068 w 9628068"/>
              <a:gd name="connsiteY1" fmla="*/ 0 h 6860458"/>
              <a:gd name="connsiteX2" fmla="*/ 9628068 w 9628068"/>
              <a:gd name="connsiteY2" fmla="*/ 6860458 h 6860458"/>
              <a:gd name="connsiteX3" fmla="*/ 5546749 w 9628068"/>
              <a:gd name="connsiteY3" fmla="*/ 6860458 h 6860458"/>
              <a:gd name="connsiteX4" fmla="*/ 5546749 w 9628068"/>
              <a:gd name="connsiteY4" fmla="*/ 6856826 h 6860458"/>
              <a:gd name="connsiteX5" fmla="*/ 0 w 9628068"/>
              <a:gd name="connsiteY5" fmla="*/ 6854372 h 6860458"/>
              <a:gd name="connsiteX6" fmla="*/ 2824287 w 9628068"/>
              <a:gd name="connsiteY6" fmla="*/ 1947645 h 6860458"/>
              <a:gd name="connsiteX7" fmla="*/ 5329551 w 9628068"/>
              <a:gd name="connsiteY7" fmla="*/ 2939 h 6860458"/>
              <a:gd name="connsiteX8" fmla="*/ 5546749 w 9628068"/>
              <a:gd name="connsiteY8" fmla="*/ 553 h 686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28068" h="6860458">
                <a:moveTo>
                  <a:pt x="5546749" y="0"/>
                </a:moveTo>
                <a:lnTo>
                  <a:pt x="9628068" y="0"/>
                </a:lnTo>
                <a:lnTo>
                  <a:pt x="9628068" y="6860458"/>
                </a:lnTo>
                <a:lnTo>
                  <a:pt x="5546749" y="6860458"/>
                </a:lnTo>
                <a:lnTo>
                  <a:pt x="5546749" y="6856826"/>
                </a:lnTo>
                <a:lnTo>
                  <a:pt x="0" y="6854372"/>
                </a:lnTo>
                <a:lnTo>
                  <a:pt x="2824287" y="1947645"/>
                </a:lnTo>
                <a:cubicBezTo>
                  <a:pt x="3457330" y="622345"/>
                  <a:pt x="4236791" y="49874"/>
                  <a:pt x="5329551" y="2939"/>
                </a:cubicBezTo>
                <a:lnTo>
                  <a:pt x="5546749" y="553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3FA091-06D8-7A40-BA64-7F08FFD88A7F}"/>
              </a:ext>
            </a:extLst>
          </p:cNvPr>
          <p:cNvSpPr txBox="1"/>
          <p:nvPr userDrawn="1"/>
        </p:nvSpPr>
        <p:spPr>
          <a:xfrm>
            <a:off x="252505" y="6380000"/>
            <a:ext cx="19607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b="0" i="0">
                <a:latin typeface="IBM Plex Sans" panose="020B0503050203000203" pitchFamily="34" charset="77"/>
              </a:rPr>
              <a:t>#PASSDataCommunitySummit</a:t>
            </a:r>
            <a:endParaRPr lang="en-US" sz="1000" b="0" i="0">
              <a:latin typeface="IBM Plex Sans" panose="020B0503050203000203" pitchFamily="34" charset="77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768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Placeholder 1"/>
          <p:cNvSpPr>
            <a:spLocks noGrp="1"/>
          </p:cNvSpPr>
          <p:nvPr>
            <p:ph type="title"/>
          </p:nvPr>
        </p:nvSpPr>
        <p:spPr bwMode="auto">
          <a:xfrm>
            <a:off x="369047" y="492942"/>
            <a:ext cx="9418359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460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9047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25297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40" r:id="rId2"/>
    <p:sldLayoutId id="2147483751" r:id="rId3"/>
    <p:sldLayoutId id="2147483758" r:id="rId4"/>
    <p:sldLayoutId id="2147483759" r:id="rId5"/>
    <p:sldLayoutId id="2147483743" r:id="rId6"/>
    <p:sldLayoutId id="2147483752" r:id="rId7"/>
    <p:sldLayoutId id="2147483753" r:id="rId8"/>
    <p:sldLayoutId id="2147483749" r:id="rId9"/>
    <p:sldLayoutId id="2147483757" r:id="rId10"/>
    <p:sldLayoutId id="2147483746" r:id="rId11"/>
    <p:sldLayoutId id="2147483747" r:id="rId12"/>
    <p:sldLayoutId id="2147483745" r:id="rId13"/>
    <p:sldLayoutId id="2147483755" r:id="rId14"/>
    <p:sldLayoutId id="2147483756" r:id="rId15"/>
    <p:sldLayoutId id="2147483741" r:id="rId16"/>
    <p:sldLayoutId id="2147483748" r:id="rId1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 i="0" kern="1200">
          <a:solidFill>
            <a:schemeClr val="accent2"/>
          </a:solidFill>
          <a:latin typeface="IBM Plex Sans" panose="020B0503050203000203" pitchFamily="34" charset="77"/>
          <a:ea typeface="+mj-ea"/>
          <a:cs typeface="IBM Plex Sans" panose="020B0503050203000203" pitchFamily="34" charset="77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457200" indent="-457200" algn="l" rtl="0" eaLnBrk="1" fontAlgn="base" hangingPunct="1">
        <a:lnSpc>
          <a:spcPct val="130000"/>
        </a:lnSpc>
        <a:spcBef>
          <a:spcPts val="1000"/>
        </a:spcBef>
        <a:spcAft>
          <a:spcPct val="0"/>
        </a:spcAft>
        <a:buClr>
          <a:srgbClr val="CC0000"/>
        </a:buClr>
        <a:buSzPct val="100000"/>
        <a:buFont typeface="Arial"/>
        <a:buChar char="•"/>
        <a:defRPr sz="3400" b="0" i="0" kern="1200">
          <a:solidFill>
            <a:schemeClr val="tx1"/>
          </a:solidFill>
          <a:latin typeface="IBM Plex Sans" panose="020B0503050203000203" pitchFamily="34" charset="77"/>
          <a:ea typeface="+mn-ea"/>
          <a:cs typeface="IBM Plex Sans" panose="020B0503050203000203" pitchFamily="34" charset="77"/>
        </a:defRPr>
      </a:lvl1pPr>
      <a:lvl2pPr marL="914400" indent="-457200" algn="l" rtl="0" eaLnBrk="1" fontAlgn="base" hangingPunct="1">
        <a:lnSpc>
          <a:spcPct val="130000"/>
        </a:lnSpc>
        <a:spcBef>
          <a:spcPts val="500"/>
        </a:spcBef>
        <a:spcAft>
          <a:spcPct val="0"/>
        </a:spcAft>
        <a:buClr>
          <a:srgbClr val="CC0000"/>
        </a:buClr>
        <a:buSzPct val="100000"/>
        <a:buFont typeface="Arial"/>
        <a:buChar char="•"/>
        <a:defRPr sz="2800" b="0" i="0" kern="1200">
          <a:solidFill>
            <a:schemeClr val="tx1"/>
          </a:solidFill>
          <a:latin typeface="IBM Plex Sans" panose="020B0503050203000203" pitchFamily="34" charset="77"/>
          <a:ea typeface="+mn-ea"/>
          <a:cs typeface="IBM Plex Sans" panose="020B0503050203000203" pitchFamily="34" charset="77"/>
        </a:defRPr>
      </a:lvl2pPr>
      <a:lvl3pPr marL="1257300" indent="-342900" algn="l" rtl="0" eaLnBrk="1" fontAlgn="base" hangingPunct="1">
        <a:lnSpc>
          <a:spcPct val="130000"/>
        </a:lnSpc>
        <a:spcBef>
          <a:spcPts val="500"/>
        </a:spcBef>
        <a:spcAft>
          <a:spcPct val="0"/>
        </a:spcAft>
        <a:buClr>
          <a:srgbClr val="CC0000"/>
        </a:buClr>
        <a:buSzPct val="100000"/>
        <a:buFont typeface="Arial"/>
        <a:buChar char="•"/>
        <a:defRPr sz="2400" b="0" i="0" kern="1200">
          <a:solidFill>
            <a:schemeClr val="tx1"/>
          </a:solidFill>
          <a:latin typeface="IBM Plex Sans" panose="020B0503050203000203" pitchFamily="34" charset="77"/>
          <a:ea typeface="+mn-ea"/>
          <a:cs typeface="IBM Plex Sans" panose="020B0503050203000203" pitchFamily="34" charset="77"/>
        </a:defRPr>
      </a:lvl3pPr>
      <a:lvl4pPr marL="1600200" indent="-228600" algn="l" rtl="0" eaLnBrk="1" fontAlgn="base" hangingPunct="1">
        <a:lnSpc>
          <a:spcPct val="12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b="0" i="0" kern="1200">
          <a:solidFill>
            <a:srgbClr val="191919"/>
          </a:solidFill>
          <a:latin typeface="Roboto Regular"/>
          <a:ea typeface="+mn-ea"/>
          <a:cs typeface="Roboto Regular"/>
        </a:defRPr>
      </a:lvl4pPr>
      <a:lvl5pPr marL="2057400" indent="-228600" algn="l" rtl="0" eaLnBrk="1" fontAlgn="base" hangingPunct="1">
        <a:lnSpc>
          <a:spcPct val="12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b="0" i="0" kern="1200">
          <a:solidFill>
            <a:srgbClr val="191919"/>
          </a:solidFill>
          <a:latin typeface="Roboto Regular"/>
          <a:ea typeface="+mn-ea"/>
          <a:cs typeface="Roboto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6.png"/><Relationship Id="rId117" Type="http://schemas.openxmlformats.org/officeDocument/2006/relationships/image" Target="../media/image145.svg"/><Relationship Id="rId21" Type="http://schemas.openxmlformats.org/officeDocument/2006/relationships/image" Target="../media/image51.svg"/><Relationship Id="rId42" Type="http://schemas.openxmlformats.org/officeDocument/2006/relationships/image" Target="../media/image72.png"/><Relationship Id="rId47" Type="http://schemas.openxmlformats.org/officeDocument/2006/relationships/image" Target="../media/image77.svg"/><Relationship Id="rId63" Type="http://schemas.openxmlformats.org/officeDocument/2006/relationships/image" Target="../media/image93.svg"/><Relationship Id="rId68" Type="http://schemas.openxmlformats.org/officeDocument/2006/relationships/image" Target="../media/image98.png"/><Relationship Id="rId84" Type="http://schemas.openxmlformats.org/officeDocument/2006/relationships/image" Target="../media/image114.png"/><Relationship Id="rId89" Type="http://schemas.openxmlformats.org/officeDocument/2006/relationships/image" Target="../media/image119.svg"/><Relationship Id="rId112" Type="http://schemas.openxmlformats.org/officeDocument/2006/relationships/image" Target="../media/image140.png"/><Relationship Id="rId16" Type="http://schemas.openxmlformats.org/officeDocument/2006/relationships/image" Target="../media/image46.png"/><Relationship Id="rId107" Type="http://schemas.openxmlformats.org/officeDocument/2006/relationships/image" Target="../media/image137.svg"/><Relationship Id="rId11" Type="http://schemas.openxmlformats.org/officeDocument/2006/relationships/image" Target="../media/image41.svg"/><Relationship Id="rId32" Type="http://schemas.openxmlformats.org/officeDocument/2006/relationships/image" Target="../media/image62.png"/><Relationship Id="rId37" Type="http://schemas.openxmlformats.org/officeDocument/2006/relationships/image" Target="../media/image67.svg"/><Relationship Id="rId53" Type="http://schemas.openxmlformats.org/officeDocument/2006/relationships/image" Target="../media/image83.svg"/><Relationship Id="rId58" Type="http://schemas.openxmlformats.org/officeDocument/2006/relationships/image" Target="../media/image88.png"/><Relationship Id="rId74" Type="http://schemas.openxmlformats.org/officeDocument/2006/relationships/image" Target="../media/image104.png"/><Relationship Id="rId79" Type="http://schemas.openxmlformats.org/officeDocument/2006/relationships/image" Target="../media/image109.svg"/><Relationship Id="rId102" Type="http://schemas.openxmlformats.org/officeDocument/2006/relationships/image" Target="../media/image132.png"/><Relationship Id="rId123" Type="http://schemas.openxmlformats.org/officeDocument/2006/relationships/image" Target="../media/image151.svg"/><Relationship Id="rId5" Type="http://schemas.openxmlformats.org/officeDocument/2006/relationships/image" Target="../media/image35.svg"/><Relationship Id="rId90" Type="http://schemas.openxmlformats.org/officeDocument/2006/relationships/image" Target="../media/image120.png"/><Relationship Id="rId95" Type="http://schemas.openxmlformats.org/officeDocument/2006/relationships/image" Target="../media/image125.svg"/><Relationship Id="rId22" Type="http://schemas.openxmlformats.org/officeDocument/2006/relationships/image" Target="../media/image52.png"/><Relationship Id="rId27" Type="http://schemas.openxmlformats.org/officeDocument/2006/relationships/image" Target="../media/image57.svg"/><Relationship Id="rId43" Type="http://schemas.openxmlformats.org/officeDocument/2006/relationships/image" Target="../media/image73.svg"/><Relationship Id="rId48" Type="http://schemas.openxmlformats.org/officeDocument/2006/relationships/image" Target="../media/image78.png"/><Relationship Id="rId64" Type="http://schemas.openxmlformats.org/officeDocument/2006/relationships/image" Target="../media/image94.png"/><Relationship Id="rId69" Type="http://schemas.openxmlformats.org/officeDocument/2006/relationships/image" Target="../media/image99.svg"/><Relationship Id="rId113" Type="http://schemas.openxmlformats.org/officeDocument/2006/relationships/image" Target="../media/image141.svg"/><Relationship Id="rId118" Type="http://schemas.openxmlformats.org/officeDocument/2006/relationships/image" Target="../media/image146.png"/><Relationship Id="rId80" Type="http://schemas.openxmlformats.org/officeDocument/2006/relationships/image" Target="../media/image110.png"/><Relationship Id="rId85" Type="http://schemas.openxmlformats.org/officeDocument/2006/relationships/image" Target="../media/image115.svg"/><Relationship Id="rId12" Type="http://schemas.openxmlformats.org/officeDocument/2006/relationships/image" Target="../media/image42.png"/><Relationship Id="rId17" Type="http://schemas.openxmlformats.org/officeDocument/2006/relationships/image" Target="../media/image47.svg"/><Relationship Id="rId33" Type="http://schemas.openxmlformats.org/officeDocument/2006/relationships/image" Target="../media/image63.svg"/><Relationship Id="rId38" Type="http://schemas.openxmlformats.org/officeDocument/2006/relationships/image" Target="../media/image68.png"/><Relationship Id="rId59" Type="http://schemas.openxmlformats.org/officeDocument/2006/relationships/image" Target="../media/image89.svg"/><Relationship Id="rId103" Type="http://schemas.openxmlformats.org/officeDocument/2006/relationships/image" Target="../media/image133.svg"/><Relationship Id="rId108" Type="http://schemas.openxmlformats.org/officeDocument/2006/relationships/image" Target="../media/image10.png"/><Relationship Id="rId54" Type="http://schemas.openxmlformats.org/officeDocument/2006/relationships/image" Target="../media/image84.png"/><Relationship Id="rId70" Type="http://schemas.openxmlformats.org/officeDocument/2006/relationships/image" Target="../media/image100.png"/><Relationship Id="rId75" Type="http://schemas.openxmlformats.org/officeDocument/2006/relationships/image" Target="../media/image105.svg"/><Relationship Id="rId91" Type="http://schemas.openxmlformats.org/officeDocument/2006/relationships/image" Target="../media/image121.svg"/><Relationship Id="rId96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23" Type="http://schemas.openxmlformats.org/officeDocument/2006/relationships/image" Target="../media/image53.svg"/><Relationship Id="rId28" Type="http://schemas.openxmlformats.org/officeDocument/2006/relationships/image" Target="../media/image58.png"/><Relationship Id="rId49" Type="http://schemas.openxmlformats.org/officeDocument/2006/relationships/image" Target="../media/image79.svg"/><Relationship Id="rId114" Type="http://schemas.openxmlformats.org/officeDocument/2006/relationships/image" Target="../media/image142.png"/><Relationship Id="rId119" Type="http://schemas.openxmlformats.org/officeDocument/2006/relationships/image" Target="../media/image147.svg"/><Relationship Id="rId44" Type="http://schemas.openxmlformats.org/officeDocument/2006/relationships/image" Target="../media/image74.png"/><Relationship Id="rId60" Type="http://schemas.openxmlformats.org/officeDocument/2006/relationships/image" Target="../media/image90.png"/><Relationship Id="rId65" Type="http://schemas.openxmlformats.org/officeDocument/2006/relationships/image" Target="../media/image95.svg"/><Relationship Id="rId81" Type="http://schemas.openxmlformats.org/officeDocument/2006/relationships/image" Target="../media/image111.svg"/><Relationship Id="rId86" Type="http://schemas.openxmlformats.org/officeDocument/2006/relationships/image" Target="../media/image116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3" Type="http://schemas.openxmlformats.org/officeDocument/2006/relationships/image" Target="../media/image43.svg"/><Relationship Id="rId18" Type="http://schemas.openxmlformats.org/officeDocument/2006/relationships/image" Target="../media/image48.png"/><Relationship Id="rId39" Type="http://schemas.openxmlformats.org/officeDocument/2006/relationships/image" Target="../media/image69.svg"/><Relationship Id="rId109" Type="http://schemas.openxmlformats.org/officeDocument/2006/relationships/image" Target="../media/image11.svg"/><Relationship Id="rId34" Type="http://schemas.openxmlformats.org/officeDocument/2006/relationships/image" Target="../media/image64.png"/><Relationship Id="rId50" Type="http://schemas.openxmlformats.org/officeDocument/2006/relationships/image" Target="../media/image80.png"/><Relationship Id="rId55" Type="http://schemas.openxmlformats.org/officeDocument/2006/relationships/image" Target="../media/image85.svg"/><Relationship Id="rId76" Type="http://schemas.openxmlformats.org/officeDocument/2006/relationships/image" Target="../media/image106.png"/><Relationship Id="rId97" Type="http://schemas.openxmlformats.org/officeDocument/2006/relationships/image" Target="../media/image127.svg"/><Relationship Id="rId104" Type="http://schemas.openxmlformats.org/officeDocument/2006/relationships/image" Target="../media/image134.png"/><Relationship Id="rId120" Type="http://schemas.openxmlformats.org/officeDocument/2006/relationships/image" Target="../media/image148.png"/><Relationship Id="rId7" Type="http://schemas.openxmlformats.org/officeDocument/2006/relationships/image" Target="../media/image37.svg"/><Relationship Id="rId71" Type="http://schemas.openxmlformats.org/officeDocument/2006/relationships/image" Target="../media/image101.svg"/><Relationship Id="rId92" Type="http://schemas.openxmlformats.org/officeDocument/2006/relationships/image" Target="../media/image122.png"/><Relationship Id="rId2" Type="http://schemas.openxmlformats.org/officeDocument/2006/relationships/image" Target="../media/image32.png"/><Relationship Id="rId29" Type="http://schemas.openxmlformats.org/officeDocument/2006/relationships/image" Target="../media/image59.svg"/><Relationship Id="rId24" Type="http://schemas.openxmlformats.org/officeDocument/2006/relationships/image" Target="../media/image54.png"/><Relationship Id="rId40" Type="http://schemas.openxmlformats.org/officeDocument/2006/relationships/image" Target="../media/image70.png"/><Relationship Id="rId45" Type="http://schemas.openxmlformats.org/officeDocument/2006/relationships/image" Target="../media/image75.svg"/><Relationship Id="rId66" Type="http://schemas.openxmlformats.org/officeDocument/2006/relationships/image" Target="../media/image96.png"/><Relationship Id="rId87" Type="http://schemas.openxmlformats.org/officeDocument/2006/relationships/image" Target="../media/image117.svg"/><Relationship Id="rId110" Type="http://schemas.openxmlformats.org/officeDocument/2006/relationships/image" Target="../media/image138.png"/><Relationship Id="rId115" Type="http://schemas.openxmlformats.org/officeDocument/2006/relationships/image" Target="../media/image143.svg"/><Relationship Id="rId61" Type="http://schemas.openxmlformats.org/officeDocument/2006/relationships/image" Target="../media/image91.svg"/><Relationship Id="rId82" Type="http://schemas.openxmlformats.org/officeDocument/2006/relationships/image" Target="../media/image112.png"/><Relationship Id="rId19" Type="http://schemas.openxmlformats.org/officeDocument/2006/relationships/image" Target="../media/image49.svg"/><Relationship Id="rId14" Type="http://schemas.openxmlformats.org/officeDocument/2006/relationships/image" Target="../media/image44.png"/><Relationship Id="rId30" Type="http://schemas.openxmlformats.org/officeDocument/2006/relationships/image" Target="../media/image60.png"/><Relationship Id="rId35" Type="http://schemas.openxmlformats.org/officeDocument/2006/relationships/image" Target="../media/image65.svg"/><Relationship Id="rId56" Type="http://schemas.openxmlformats.org/officeDocument/2006/relationships/image" Target="../media/image86.png"/><Relationship Id="rId77" Type="http://schemas.openxmlformats.org/officeDocument/2006/relationships/image" Target="../media/image107.svg"/><Relationship Id="rId100" Type="http://schemas.openxmlformats.org/officeDocument/2006/relationships/image" Target="../media/image130.png"/><Relationship Id="rId105" Type="http://schemas.openxmlformats.org/officeDocument/2006/relationships/image" Target="../media/image135.svg"/><Relationship Id="rId8" Type="http://schemas.openxmlformats.org/officeDocument/2006/relationships/image" Target="../media/image38.png"/><Relationship Id="rId51" Type="http://schemas.openxmlformats.org/officeDocument/2006/relationships/image" Target="../media/image81.svg"/><Relationship Id="rId72" Type="http://schemas.openxmlformats.org/officeDocument/2006/relationships/image" Target="../media/image102.png"/><Relationship Id="rId93" Type="http://schemas.openxmlformats.org/officeDocument/2006/relationships/image" Target="../media/image123.svg"/><Relationship Id="rId98" Type="http://schemas.openxmlformats.org/officeDocument/2006/relationships/image" Target="../media/image128.png"/><Relationship Id="rId121" Type="http://schemas.openxmlformats.org/officeDocument/2006/relationships/image" Target="../media/image149.svg"/><Relationship Id="rId3" Type="http://schemas.openxmlformats.org/officeDocument/2006/relationships/image" Target="../media/image33.svg"/><Relationship Id="rId25" Type="http://schemas.openxmlformats.org/officeDocument/2006/relationships/image" Target="../media/image55.svg"/><Relationship Id="rId46" Type="http://schemas.openxmlformats.org/officeDocument/2006/relationships/image" Target="../media/image76.png"/><Relationship Id="rId67" Type="http://schemas.openxmlformats.org/officeDocument/2006/relationships/image" Target="../media/image97.svg"/><Relationship Id="rId116" Type="http://schemas.openxmlformats.org/officeDocument/2006/relationships/image" Target="../media/image144.png"/><Relationship Id="rId20" Type="http://schemas.openxmlformats.org/officeDocument/2006/relationships/image" Target="../media/image50.png"/><Relationship Id="rId41" Type="http://schemas.openxmlformats.org/officeDocument/2006/relationships/image" Target="../media/image71.svg"/><Relationship Id="rId62" Type="http://schemas.openxmlformats.org/officeDocument/2006/relationships/image" Target="../media/image92.png"/><Relationship Id="rId83" Type="http://schemas.openxmlformats.org/officeDocument/2006/relationships/image" Target="../media/image113.svg"/><Relationship Id="rId88" Type="http://schemas.openxmlformats.org/officeDocument/2006/relationships/image" Target="../media/image118.png"/><Relationship Id="rId111" Type="http://schemas.openxmlformats.org/officeDocument/2006/relationships/image" Target="../media/image139.svg"/><Relationship Id="rId15" Type="http://schemas.openxmlformats.org/officeDocument/2006/relationships/image" Target="../media/image45.svg"/><Relationship Id="rId36" Type="http://schemas.openxmlformats.org/officeDocument/2006/relationships/image" Target="../media/image66.png"/><Relationship Id="rId57" Type="http://schemas.openxmlformats.org/officeDocument/2006/relationships/image" Target="../media/image87.svg"/><Relationship Id="rId106" Type="http://schemas.openxmlformats.org/officeDocument/2006/relationships/image" Target="../media/image136.png"/><Relationship Id="rId10" Type="http://schemas.openxmlformats.org/officeDocument/2006/relationships/image" Target="../media/image40.png"/><Relationship Id="rId31" Type="http://schemas.openxmlformats.org/officeDocument/2006/relationships/image" Target="../media/image61.svg"/><Relationship Id="rId52" Type="http://schemas.openxmlformats.org/officeDocument/2006/relationships/image" Target="../media/image82.png"/><Relationship Id="rId73" Type="http://schemas.openxmlformats.org/officeDocument/2006/relationships/image" Target="../media/image103.svg"/><Relationship Id="rId78" Type="http://schemas.openxmlformats.org/officeDocument/2006/relationships/image" Target="../media/image108.png"/><Relationship Id="rId94" Type="http://schemas.openxmlformats.org/officeDocument/2006/relationships/image" Target="../media/image124.png"/><Relationship Id="rId99" Type="http://schemas.openxmlformats.org/officeDocument/2006/relationships/image" Target="../media/image129.svg"/><Relationship Id="rId101" Type="http://schemas.openxmlformats.org/officeDocument/2006/relationships/image" Target="../media/image131.svg"/><Relationship Id="rId122" Type="http://schemas.openxmlformats.org/officeDocument/2006/relationships/image" Target="../media/image1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svg"/><Relationship Id="rId5" Type="http://schemas.openxmlformats.org/officeDocument/2006/relationships/image" Target="../media/image112.png"/><Relationship Id="rId10" Type="http://schemas.openxmlformats.org/officeDocument/2006/relationships/image" Target="../media/image139.svg"/><Relationship Id="rId4" Type="http://schemas.openxmlformats.org/officeDocument/2006/relationships/image" Target="../media/image65.svg"/><Relationship Id="rId9" Type="http://schemas.openxmlformats.org/officeDocument/2006/relationships/image" Target="../media/image1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svg"/><Relationship Id="rId13" Type="http://schemas.openxmlformats.org/officeDocument/2006/relationships/image" Target="../media/image158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5.svg"/><Relationship Id="rId11" Type="http://schemas.openxmlformats.org/officeDocument/2006/relationships/image" Target="../media/image4.png"/><Relationship Id="rId5" Type="http://schemas.openxmlformats.org/officeDocument/2006/relationships/image" Target="../media/image154.png"/><Relationship Id="rId10" Type="http://schemas.openxmlformats.org/officeDocument/2006/relationships/image" Target="../media/image13.svg"/><Relationship Id="rId4" Type="http://schemas.openxmlformats.org/officeDocument/2006/relationships/image" Target="../media/image153.svg"/><Relationship Id="rId9" Type="http://schemas.openxmlformats.org/officeDocument/2006/relationships/image" Target="../media/image12.png"/><Relationship Id="rId14" Type="http://schemas.openxmlformats.org/officeDocument/2006/relationships/image" Target="../media/image15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0.pn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7.png"/><Relationship Id="rId11" Type="http://schemas.openxmlformats.org/officeDocument/2006/relationships/image" Target="../media/image161.png"/><Relationship Id="rId5" Type="http://schemas.openxmlformats.org/officeDocument/2006/relationships/image" Target="../media/image166.png"/><Relationship Id="rId10" Type="http://schemas.openxmlformats.org/officeDocument/2006/relationships/image" Target="../media/image171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45.svg"/><Relationship Id="rId3" Type="http://schemas.openxmlformats.org/officeDocument/2006/relationships/image" Target="../media/image75.svg"/><Relationship Id="rId7" Type="http://schemas.openxmlformats.org/officeDocument/2006/relationships/image" Target="../media/image85.svg"/><Relationship Id="rId12" Type="http://schemas.openxmlformats.org/officeDocument/2006/relationships/image" Target="../media/image14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11" Type="http://schemas.openxmlformats.org/officeDocument/2006/relationships/image" Target="../media/image137.svg"/><Relationship Id="rId5" Type="http://schemas.openxmlformats.org/officeDocument/2006/relationships/image" Target="../media/image81.svg"/><Relationship Id="rId15" Type="http://schemas.openxmlformats.org/officeDocument/2006/relationships/hyperlink" Target="https://passdatacommunitysummit.com/code-of-conduct" TargetMode="External"/><Relationship Id="rId10" Type="http://schemas.openxmlformats.org/officeDocument/2006/relationships/image" Target="../media/image136.png"/><Relationship Id="rId4" Type="http://schemas.openxmlformats.org/officeDocument/2006/relationships/image" Target="../media/image80.png"/><Relationship Id="rId9" Type="http://schemas.openxmlformats.org/officeDocument/2006/relationships/image" Target="../media/image131.svg"/><Relationship Id="rId14" Type="http://schemas.openxmlformats.org/officeDocument/2006/relationships/hyperlink" Target="mailto:help@passsummit.com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5.sv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174.emf"/><Relationship Id="rId4" Type="http://schemas.openxmlformats.org/officeDocument/2006/relationships/image" Target="../media/image6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svg"/><Relationship Id="rId18" Type="http://schemas.openxmlformats.org/officeDocument/2006/relationships/image" Target="../media/image56.png"/><Relationship Id="rId26" Type="http://schemas.openxmlformats.org/officeDocument/2006/relationships/image" Target="../media/image68.png"/><Relationship Id="rId39" Type="http://schemas.openxmlformats.org/officeDocument/2006/relationships/image" Target="../media/image125.svg"/><Relationship Id="rId21" Type="http://schemas.openxmlformats.org/officeDocument/2006/relationships/image" Target="../media/image63.svg"/><Relationship Id="rId34" Type="http://schemas.openxmlformats.org/officeDocument/2006/relationships/image" Target="../media/image118.png"/><Relationship Id="rId42" Type="http://schemas.openxmlformats.org/officeDocument/2006/relationships/image" Target="../media/image136.png"/><Relationship Id="rId7" Type="http://schemas.openxmlformats.org/officeDocument/2006/relationships/image" Target="../media/image41.svg"/><Relationship Id="rId2" Type="http://schemas.openxmlformats.org/officeDocument/2006/relationships/image" Target="../media/image34.png"/><Relationship Id="rId16" Type="http://schemas.openxmlformats.org/officeDocument/2006/relationships/image" Target="../media/image54.png"/><Relationship Id="rId29" Type="http://schemas.openxmlformats.org/officeDocument/2006/relationships/image" Target="../media/image7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7.svg"/><Relationship Id="rId24" Type="http://schemas.openxmlformats.org/officeDocument/2006/relationships/image" Target="../media/image66.png"/><Relationship Id="rId32" Type="http://schemas.openxmlformats.org/officeDocument/2006/relationships/image" Target="../media/image108.png"/><Relationship Id="rId37" Type="http://schemas.openxmlformats.org/officeDocument/2006/relationships/image" Target="../media/image123.svg"/><Relationship Id="rId40" Type="http://schemas.openxmlformats.org/officeDocument/2006/relationships/image" Target="../media/image128.png"/><Relationship Id="rId45" Type="http://schemas.openxmlformats.org/officeDocument/2006/relationships/image" Target="../media/image149.svg"/><Relationship Id="rId5" Type="http://schemas.openxmlformats.org/officeDocument/2006/relationships/image" Target="../media/image39.svg"/><Relationship Id="rId15" Type="http://schemas.openxmlformats.org/officeDocument/2006/relationships/image" Target="../media/image53.svg"/><Relationship Id="rId23" Type="http://schemas.openxmlformats.org/officeDocument/2006/relationships/image" Target="../media/image65.svg"/><Relationship Id="rId28" Type="http://schemas.openxmlformats.org/officeDocument/2006/relationships/image" Target="../media/image78.png"/><Relationship Id="rId36" Type="http://schemas.openxmlformats.org/officeDocument/2006/relationships/image" Target="../media/image122.png"/><Relationship Id="rId10" Type="http://schemas.openxmlformats.org/officeDocument/2006/relationships/image" Target="../media/image46.png"/><Relationship Id="rId19" Type="http://schemas.openxmlformats.org/officeDocument/2006/relationships/image" Target="../media/image57.svg"/><Relationship Id="rId31" Type="http://schemas.openxmlformats.org/officeDocument/2006/relationships/image" Target="../media/image103.svg"/><Relationship Id="rId44" Type="http://schemas.openxmlformats.org/officeDocument/2006/relationships/image" Target="../media/image148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52.png"/><Relationship Id="rId22" Type="http://schemas.openxmlformats.org/officeDocument/2006/relationships/image" Target="../media/image64.png"/><Relationship Id="rId27" Type="http://schemas.openxmlformats.org/officeDocument/2006/relationships/image" Target="../media/image69.svg"/><Relationship Id="rId30" Type="http://schemas.openxmlformats.org/officeDocument/2006/relationships/image" Target="../media/image102.png"/><Relationship Id="rId35" Type="http://schemas.openxmlformats.org/officeDocument/2006/relationships/image" Target="../media/image119.svg"/><Relationship Id="rId43" Type="http://schemas.openxmlformats.org/officeDocument/2006/relationships/image" Target="../media/image137.svg"/><Relationship Id="rId8" Type="http://schemas.openxmlformats.org/officeDocument/2006/relationships/image" Target="../media/image42.png"/><Relationship Id="rId3" Type="http://schemas.openxmlformats.org/officeDocument/2006/relationships/image" Target="../media/image35.svg"/><Relationship Id="rId12" Type="http://schemas.openxmlformats.org/officeDocument/2006/relationships/image" Target="../media/image48.png"/><Relationship Id="rId17" Type="http://schemas.openxmlformats.org/officeDocument/2006/relationships/image" Target="../media/image55.svg"/><Relationship Id="rId25" Type="http://schemas.openxmlformats.org/officeDocument/2006/relationships/image" Target="../media/image67.svg"/><Relationship Id="rId33" Type="http://schemas.openxmlformats.org/officeDocument/2006/relationships/image" Target="../media/image109.svg"/><Relationship Id="rId38" Type="http://schemas.openxmlformats.org/officeDocument/2006/relationships/image" Target="../media/image124.png"/><Relationship Id="rId20" Type="http://schemas.openxmlformats.org/officeDocument/2006/relationships/image" Target="../media/image62.png"/><Relationship Id="rId41" Type="http://schemas.openxmlformats.org/officeDocument/2006/relationships/image" Target="../media/image12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svg"/><Relationship Id="rId7" Type="http://schemas.openxmlformats.org/officeDocument/2006/relationships/image" Target="../media/image63.sv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svg"/><Relationship Id="rId3" Type="http://schemas.openxmlformats.org/officeDocument/2006/relationships/image" Target="../media/image54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10" Type="http://schemas.openxmlformats.org/officeDocument/2006/relationships/image" Target="../media/image67.svg"/><Relationship Id="rId4" Type="http://schemas.openxmlformats.org/officeDocument/2006/relationships/image" Target="../media/image55.svg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37.svg"/><Relationship Id="rId18" Type="http://schemas.openxmlformats.org/officeDocument/2006/relationships/image" Target="../media/image146.png"/><Relationship Id="rId3" Type="http://schemas.openxmlformats.org/officeDocument/2006/relationships/image" Target="../media/image59.svg"/><Relationship Id="rId7" Type="http://schemas.openxmlformats.org/officeDocument/2006/relationships/image" Target="../media/image93.svg"/><Relationship Id="rId12" Type="http://schemas.openxmlformats.org/officeDocument/2006/relationships/image" Target="../media/image136.png"/><Relationship Id="rId17" Type="http://schemas.openxmlformats.org/officeDocument/2006/relationships/image" Target="../media/image139.svg"/><Relationship Id="rId2" Type="http://schemas.openxmlformats.org/officeDocument/2006/relationships/image" Target="../media/image58.png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131.svg"/><Relationship Id="rId5" Type="http://schemas.openxmlformats.org/officeDocument/2006/relationships/image" Target="../media/image85.svg"/><Relationship Id="rId15" Type="http://schemas.openxmlformats.org/officeDocument/2006/relationships/image" Target="../media/image11.svg"/><Relationship Id="rId10" Type="http://schemas.openxmlformats.org/officeDocument/2006/relationships/image" Target="../media/image130.png"/><Relationship Id="rId19" Type="http://schemas.openxmlformats.org/officeDocument/2006/relationships/image" Target="../media/image147.svg"/><Relationship Id="rId4" Type="http://schemas.openxmlformats.org/officeDocument/2006/relationships/image" Target="../media/image84.png"/><Relationship Id="rId9" Type="http://schemas.openxmlformats.org/officeDocument/2006/relationships/image" Target="../media/image119.svg"/><Relationship Id="rId1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svg"/><Relationship Id="rId18" Type="http://schemas.openxmlformats.org/officeDocument/2006/relationships/image" Target="../media/image54.png"/><Relationship Id="rId26" Type="http://schemas.openxmlformats.org/officeDocument/2006/relationships/image" Target="../media/image66.png"/><Relationship Id="rId39" Type="http://schemas.openxmlformats.org/officeDocument/2006/relationships/image" Target="../media/image101.svg"/><Relationship Id="rId21" Type="http://schemas.openxmlformats.org/officeDocument/2006/relationships/image" Target="../media/image57.svg"/><Relationship Id="rId34" Type="http://schemas.openxmlformats.org/officeDocument/2006/relationships/image" Target="../media/image88.png"/><Relationship Id="rId42" Type="http://schemas.openxmlformats.org/officeDocument/2006/relationships/image" Target="../media/image108.png"/><Relationship Id="rId47" Type="http://schemas.openxmlformats.org/officeDocument/2006/relationships/image" Target="../media/image123.svg"/><Relationship Id="rId50" Type="http://schemas.openxmlformats.org/officeDocument/2006/relationships/image" Target="../media/image128.png"/><Relationship Id="rId55" Type="http://schemas.openxmlformats.org/officeDocument/2006/relationships/image" Target="../media/image141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6" Type="http://schemas.openxmlformats.org/officeDocument/2006/relationships/image" Target="../media/image52.png"/><Relationship Id="rId29" Type="http://schemas.openxmlformats.org/officeDocument/2006/relationships/image" Target="../media/image69.svg"/><Relationship Id="rId11" Type="http://schemas.openxmlformats.org/officeDocument/2006/relationships/image" Target="../media/image43.svg"/><Relationship Id="rId24" Type="http://schemas.openxmlformats.org/officeDocument/2006/relationships/image" Target="../media/image64.png"/><Relationship Id="rId32" Type="http://schemas.openxmlformats.org/officeDocument/2006/relationships/image" Target="../media/image84.png"/><Relationship Id="rId37" Type="http://schemas.openxmlformats.org/officeDocument/2006/relationships/image" Target="../media/image97.svg"/><Relationship Id="rId40" Type="http://schemas.openxmlformats.org/officeDocument/2006/relationships/image" Target="../media/image102.png"/><Relationship Id="rId45" Type="http://schemas.openxmlformats.org/officeDocument/2006/relationships/image" Target="../media/image119.svg"/><Relationship Id="rId53" Type="http://schemas.openxmlformats.org/officeDocument/2006/relationships/image" Target="../media/image137.svg"/><Relationship Id="rId5" Type="http://schemas.openxmlformats.org/officeDocument/2006/relationships/image" Target="../media/image37.svg"/><Relationship Id="rId19" Type="http://schemas.openxmlformats.org/officeDocument/2006/relationships/image" Target="../media/image55.sv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8.png"/><Relationship Id="rId22" Type="http://schemas.openxmlformats.org/officeDocument/2006/relationships/image" Target="../media/image62.png"/><Relationship Id="rId27" Type="http://schemas.openxmlformats.org/officeDocument/2006/relationships/image" Target="../media/image67.svg"/><Relationship Id="rId30" Type="http://schemas.openxmlformats.org/officeDocument/2006/relationships/image" Target="../media/image78.png"/><Relationship Id="rId35" Type="http://schemas.openxmlformats.org/officeDocument/2006/relationships/image" Target="../media/image89.svg"/><Relationship Id="rId43" Type="http://schemas.openxmlformats.org/officeDocument/2006/relationships/image" Target="../media/image109.svg"/><Relationship Id="rId48" Type="http://schemas.openxmlformats.org/officeDocument/2006/relationships/image" Target="../media/image124.png"/><Relationship Id="rId56" Type="http://schemas.openxmlformats.org/officeDocument/2006/relationships/image" Target="../media/image148.png"/><Relationship Id="rId8" Type="http://schemas.openxmlformats.org/officeDocument/2006/relationships/image" Target="../media/image40.png"/><Relationship Id="rId51" Type="http://schemas.openxmlformats.org/officeDocument/2006/relationships/image" Target="../media/image129.svg"/><Relationship Id="rId3" Type="http://schemas.openxmlformats.org/officeDocument/2006/relationships/image" Target="../media/image35.svg"/><Relationship Id="rId12" Type="http://schemas.openxmlformats.org/officeDocument/2006/relationships/image" Target="../media/image46.png"/><Relationship Id="rId17" Type="http://schemas.openxmlformats.org/officeDocument/2006/relationships/image" Target="../media/image53.svg"/><Relationship Id="rId25" Type="http://schemas.openxmlformats.org/officeDocument/2006/relationships/image" Target="../media/image65.svg"/><Relationship Id="rId33" Type="http://schemas.openxmlformats.org/officeDocument/2006/relationships/image" Target="../media/image85.svg"/><Relationship Id="rId38" Type="http://schemas.openxmlformats.org/officeDocument/2006/relationships/image" Target="../media/image100.png"/><Relationship Id="rId46" Type="http://schemas.openxmlformats.org/officeDocument/2006/relationships/image" Target="../media/image122.png"/><Relationship Id="rId20" Type="http://schemas.openxmlformats.org/officeDocument/2006/relationships/image" Target="../media/image56.png"/><Relationship Id="rId41" Type="http://schemas.openxmlformats.org/officeDocument/2006/relationships/image" Target="../media/image103.svg"/><Relationship Id="rId54" Type="http://schemas.openxmlformats.org/officeDocument/2006/relationships/image" Target="../media/image1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5" Type="http://schemas.openxmlformats.org/officeDocument/2006/relationships/image" Target="../media/image49.svg"/><Relationship Id="rId23" Type="http://schemas.openxmlformats.org/officeDocument/2006/relationships/image" Target="../media/image63.svg"/><Relationship Id="rId28" Type="http://schemas.openxmlformats.org/officeDocument/2006/relationships/image" Target="../media/image68.png"/><Relationship Id="rId36" Type="http://schemas.openxmlformats.org/officeDocument/2006/relationships/image" Target="../media/image96.png"/><Relationship Id="rId49" Type="http://schemas.openxmlformats.org/officeDocument/2006/relationships/image" Target="../media/image125.svg"/><Relationship Id="rId57" Type="http://schemas.openxmlformats.org/officeDocument/2006/relationships/image" Target="../media/image149.svg"/><Relationship Id="rId10" Type="http://schemas.openxmlformats.org/officeDocument/2006/relationships/image" Target="../media/image42.png"/><Relationship Id="rId31" Type="http://schemas.openxmlformats.org/officeDocument/2006/relationships/image" Target="../media/image79.svg"/><Relationship Id="rId44" Type="http://schemas.openxmlformats.org/officeDocument/2006/relationships/image" Target="../media/image118.png"/><Relationship Id="rId52" Type="http://schemas.openxmlformats.org/officeDocument/2006/relationships/image" Target="../media/image136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svg"/><Relationship Id="rId18" Type="http://schemas.openxmlformats.org/officeDocument/2006/relationships/image" Target="../media/image54.png"/><Relationship Id="rId26" Type="http://schemas.openxmlformats.org/officeDocument/2006/relationships/image" Target="../media/image66.png"/><Relationship Id="rId39" Type="http://schemas.openxmlformats.org/officeDocument/2006/relationships/image" Target="../media/image101.svg"/><Relationship Id="rId21" Type="http://schemas.openxmlformats.org/officeDocument/2006/relationships/image" Target="../media/image57.svg"/><Relationship Id="rId34" Type="http://schemas.openxmlformats.org/officeDocument/2006/relationships/image" Target="../media/image88.png"/><Relationship Id="rId42" Type="http://schemas.openxmlformats.org/officeDocument/2006/relationships/image" Target="../media/image108.png"/><Relationship Id="rId47" Type="http://schemas.openxmlformats.org/officeDocument/2006/relationships/image" Target="../media/image123.svg"/><Relationship Id="rId50" Type="http://schemas.openxmlformats.org/officeDocument/2006/relationships/image" Target="../media/image128.png"/><Relationship Id="rId55" Type="http://schemas.openxmlformats.org/officeDocument/2006/relationships/image" Target="../media/image141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6" Type="http://schemas.openxmlformats.org/officeDocument/2006/relationships/image" Target="../media/image52.png"/><Relationship Id="rId29" Type="http://schemas.openxmlformats.org/officeDocument/2006/relationships/image" Target="../media/image69.svg"/><Relationship Id="rId11" Type="http://schemas.openxmlformats.org/officeDocument/2006/relationships/image" Target="../media/image43.svg"/><Relationship Id="rId24" Type="http://schemas.openxmlformats.org/officeDocument/2006/relationships/image" Target="../media/image64.png"/><Relationship Id="rId32" Type="http://schemas.openxmlformats.org/officeDocument/2006/relationships/image" Target="../media/image84.png"/><Relationship Id="rId37" Type="http://schemas.openxmlformats.org/officeDocument/2006/relationships/image" Target="../media/image97.svg"/><Relationship Id="rId40" Type="http://schemas.openxmlformats.org/officeDocument/2006/relationships/image" Target="../media/image102.png"/><Relationship Id="rId45" Type="http://schemas.openxmlformats.org/officeDocument/2006/relationships/image" Target="../media/image119.svg"/><Relationship Id="rId53" Type="http://schemas.openxmlformats.org/officeDocument/2006/relationships/image" Target="../media/image137.svg"/><Relationship Id="rId5" Type="http://schemas.openxmlformats.org/officeDocument/2006/relationships/image" Target="../media/image37.svg"/><Relationship Id="rId19" Type="http://schemas.openxmlformats.org/officeDocument/2006/relationships/image" Target="../media/image55.sv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8.png"/><Relationship Id="rId22" Type="http://schemas.openxmlformats.org/officeDocument/2006/relationships/image" Target="../media/image62.png"/><Relationship Id="rId27" Type="http://schemas.openxmlformats.org/officeDocument/2006/relationships/image" Target="../media/image67.svg"/><Relationship Id="rId30" Type="http://schemas.openxmlformats.org/officeDocument/2006/relationships/image" Target="../media/image78.png"/><Relationship Id="rId35" Type="http://schemas.openxmlformats.org/officeDocument/2006/relationships/image" Target="../media/image89.svg"/><Relationship Id="rId43" Type="http://schemas.openxmlformats.org/officeDocument/2006/relationships/image" Target="../media/image109.svg"/><Relationship Id="rId48" Type="http://schemas.openxmlformats.org/officeDocument/2006/relationships/image" Target="../media/image124.png"/><Relationship Id="rId56" Type="http://schemas.openxmlformats.org/officeDocument/2006/relationships/image" Target="../media/image148.png"/><Relationship Id="rId8" Type="http://schemas.openxmlformats.org/officeDocument/2006/relationships/image" Target="../media/image40.png"/><Relationship Id="rId51" Type="http://schemas.openxmlformats.org/officeDocument/2006/relationships/image" Target="../media/image129.svg"/><Relationship Id="rId3" Type="http://schemas.openxmlformats.org/officeDocument/2006/relationships/image" Target="../media/image35.svg"/><Relationship Id="rId12" Type="http://schemas.openxmlformats.org/officeDocument/2006/relationships/image" Target="../media/image46.png"/><Relationship Id="rId17" Type="http://schemas.openxmlformats.org/officeDocument/2006/relationships/image" Target="../media/image53.svg"/><Relationship Id="rId25" Type="http://schemas.openxmlformats.org/officeDocument/2006/relationships/image" Target="../media/image65.svg"/><Relationship Id="rId33" Type="http://schemas.openxmlformats.org/officeDocument/2006/relationships/image" Target="../media/image85.svg"/><Relationship Id="rId38" Type="http://schemas.openxmlformats.org/officeDocument/2006/relationships/image" Target="../media/image100.png"/><Relationship Id="rId46" Type="http://schemas.openxmlformats.org/officeDocument/2006/relationships/image" Target="../media/image122.png"/><Relationship Id="rId20" Type="http://schemas.openxmlformats.org/officeDocument/2006/relationships/image" Target="../media/image56.png"/><Relationship Id="rId41" Type="http://schemas.openxmlformats.org/officeDocument/2006/relationships/image" Target="../media/image103.svg"/><Relationship Id="rId54" Type="http://schemas.openxmlformats.org/officeDocument/2006/relationships/image" Target="../media/image14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15" Type="http://schemas.openxmlformats.org/officeDocument/2006/relationships/image" Target="../media/image49.svg"/><Relationship Id="rId23" Type="http://schemas.openxmlformats.org/officeDocument/2006/relationships/image" Target="../media/image63.svg"/><Relationship Id="rId28" Type="http://schemas.openxmlformats.org/officeDocument/2006/relationships/image" Target="../media/image68.png"/><Relationship Id="rId36" Type="http://schemas.openxmlformats.org/officeDocument/2006/relationships/image" Target="../media/image96.png"/><Relationship Id="rId49" Type="http://schemas.openxmlformats.org/officeDocument/2006/relationships/image" Target="../media/image125.svg"/><Relationship Id="rId57" Type="http://schemas.openxmlformats.org/officeDocument/2006/relationships/image" Target="../media/image149.svg"/><Relationship Id="rId10" Type="http://schemas.openxmlformats.org/officeDocument/2006/relationships/image" Target="../media/image42.png"/><Relationship Id="rId31" Type="http://schemas.openxmlformats.org/officeDocument/2006/relationships/image" Target="../media/image79.svg"/><Relationship Id="rId44" Type="http://schemas.openxmlformats.org/officeDocument/2006/relationships/image" Target="../media/image118.png"/><Relationship Id="rId52" Type="http://schemas.openxmlformats.org/officeDocument/2006/relationships/image" Target="../media/image1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8.png"/><Relationship Id="rId18" Type="http://schemas.openxmlformats.org/officeDocument/2006/relationships/image" Target="../media/image63.svg"/><Relationship Id="rId26" Type="http://schemas.openxmlformats.org/officeDocument/2006/relationships/image" Target="../media/image109.svg"/><Relationship Id="rId3" Type="http://schemas.openxmlformats.org/officeDocument/2006/relationships/image" Target="../media/image42.png"/><Relationship Id="rId21" Type="http://schemas.openxmlformats.org/officeDocument/2006/relationships/image" Target="../media/image96.png"/><Relationship Id="rId7" Type="http://schemas.openxmlformats.org/officeDocument/2006/relationships/image" Target="../media/image48.png"/><Relationship Id="rId12" Type="http://schemas.openxmlformats.org/officeDocument/2006/relationships/image" Target="../media/image55.svg"/><Relationship Id="rId17" Type="http://schemas.openxmlformats.org/officeDocument/2006/relationships/image" Target="../media/image62.png"/><Relationship Id="rId25" Type="http://schemas.openxmlformats.org/officeDocument/2006/relationships/image" Target="../media/image10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1.svg"/><Relationship Id="rId20" Type="http://schemas.openxmlformats.org/officeDocument/2006/relationships/image" Target="../media/image85.svg"/><Relationship Id="rId29" Type="http://schemas.openxmlformats.org/officeDocument/2006/relationships/image" Target="../media/image1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svg"/><Relationship Id="rId11" Type="http://schemas.openxmlformats.org/officeDocument/2006/relationships/image" Target="../media/image54.png"/><Relationship Id="rId24" Type="http://schemas.openxmlformats.org/officeDocument/2006/relationships/image" Target="../media/image101.svg"/><Relationship Id="rId32" Type="http://schemas.openxmlformats.org/officeDocument/2006/relationships/image" Target="../media/image129.svg"/><Relationship Id="rId5" Type="http://schemas.openxmlformats.org/officeDocument/2006/relationships/image" Target="../media/image46.png"/><Relationship Id="rId15" Type="http://schemas.openxmlformats.org/officeDocument/2006/relationships/image" Target="../media/image60.png"/><Relationship Id="rId23" Type="http://schemas.openxmlformats.org/officeDocument/2006/relationships/image" Target="../media/image100.png"/><Relationship Id="rId28" Type="http://schemas.openxmlformats.org/officeDocument/2006/relationships/image" Target="../media/image111.svg"/><Relationship Id="rId10" Type="http://schemas.openxmlformats.org/officeDocument/2006/relationships/image" Target="../media/image53.svg"/><Relationship Id="rId19" Type="http://schemas.openxmlformats.org/officeDocument/2006/relationships/image" Target="../media/image84.png"/><Relationship Id="rId31" Type="http://schemas.openxmlformats.org/officeDocument/2006/relationships/image" Target="../media/image128.png"/><Relationship Id="rId4" Type="http://schemas.openxmlformats.org/officeDocument/2006/relationships/image" Target="../media/image43.svg"/><Relationship Id="rId9" Type="http://schemas.openxmlformats.org/officeDocument/2006/relationships/image" Target="../media/image52.png"/><Relationship Id="rId14" Type="http://schemas.openxmlformats.org/officeDocument/2006/relationships/image" Target="../media/image59.svg"/><Relationship Id="rId22" Type="http://schemas.openxmlformats.org/officeDocument/2006/relationships/image" Target="../media/image97.svg"/><Relationship Id="rId27" Type="http://schemas.openxmlformats.org/officeDocument/2006/relationships/image" Target="../media/image110.png"/><Relationship Id="rId30" Type="http://schemas.openxmlformats.org/officeDocument/2006/relationships/image" Target="../media/image119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9.svg"/><Relationship Id="rId18" Type="http://schemas.openxmlformats.org/officeDocument/2006/relationships/image" Target="../media/image84.png"/><Relationship Id="rId26" Type="http://schemas.openxmlformats.org/officeDocument/2006/relationships/image" Target="../media/image110.png"/><Relationship Id="rId3" Type="http://schemas.openxmlformats.org/officeDocument/2006/relationships/image" Target="../media/image43.svg"/><Relationship Id="rId21" Type="http://schemas.openxmlformats.org/officeDocument/2006/relationships/image" Target="../media/image97.svg"/><Relationship Id="rId7" Type="http://schemas.openxmlformats.org/officeDocument/2006/relationships/image" Target="../media/image49.svg"/><Relationship Id="rId12" Type="http://schemas.openxmlformats.org/officeDocument/2006/relationships/image" Target="../media/image58.png"/><Relationship Id="rId17" Type="http://schemas.openxmlformats.org/officeDocument/2006/relationships/image" Target="../media/image63.svg"/><Relationship Id="rId25" Type="http://schemas.openxmlformats.org/officeDocument/2006/relationships/image" Target="../media/image109.svg"/><Relationship Id="rId2" Type="http://schemas.openxmlformats.org/officeDocument/2006/relationships/image" Target="../media/image42.png"/><Relationship Id="rId16" Type="http://schemas.openxmlformats.org/officeDocument/2006/relationships/image" Target="../media/image62.png"/><Relationship Id="rId20" Type="http://schemas.openxmlformats.org/officeDocument/2006/relationships/image" Target="../media/image96.png"/><Relationship Id="rId29" Type="http://schemas.openxmlformats.org/officeDocument/2006/relationships/image" Target="../media/image119.sv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11" Type="http://schemas.openxmlformats.org/officeDocument/2006/relationships/image" Target="../media/image55.svg"/><Relationship Id="rId24" Type="http://schemas.openxmlformats.org/officeDocument/2006/relationships/image" Target="../media/image108.png"/><Relationship Id="rId5" Type="http://schemas.openxmlformats.org/officeDocument/2006/relationships/image" Target="../media/image47.svg"/><Relationship Id="rId15" Type="http://schemas.openxmlformats.org/officeDocument/2006/relationships/image" Target="../media/image61.svg"/><Relationship Id="rId23" Type="http://schemas.openxmlformats.org/officeDocument/2006/relationships/image" Target="../media/image101.svg"/><Relationship Id="rId28" Type="http://schemas.openxmlformats.org/officeDocument/2006/relationships/image" Target="../media/image118.png"/><Relationship Id="rId10" Type="http://schemas.openxmlformats.org/officeDocument/2006/relationships/image" Target="../media/image54.png"/><Relationship Id="rId19" Type="http://schemas.openxmlformats.org/officeDocument/2006/relationships/image" Target="../media/image85.svg"/><Relationship Id="rId31" Type="http://schemas.openxmlformats.org/officeDocument/2006/relationships/image" Target="../media/image129.svg"/><Relationship Id="rId4" Type="http://schemas.openxmlformats.org/officeDocument/2006/relationships/image" Target="../media/image46.png"/><Relationship Id="rId9" Type="http://schemas.openxmlformats.org/officeDocument/2006/relationships/image" Target="../media/image53.svg"/><Relationship Id="rId14" Type="http://schemas.openxmlformats.org/officeDocument/2006/relationships/image" Target="../media/image60.png"/><Relationship Id="rId22" Type="http://schemas.openxmlformats.org/officeDocument/2006/relationships/image" Target="../media/image100.png"/><Relationship Id="rId27" Type="http://schemas.openxmlformats.org/officeDocument/2006/relationships/image" Target="../media/image111.svg"/><Relationship Id="rId30" Type="http://schemas.openxmlformats.org/officeDocument/2006/relationships/image" Target="../media/image1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0F26D-77B0-4E42-994A-FF9451D1C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893" y="663701"/>
            <a:ext cx="10614212" cy="1156135"/>
          </a:xfrm>
        </p:spPr>
        <p:txBody>
          <a:bodyPr>
            <a:normAutofit/>
          </a:bodyPr>
          <a:lstStyle/>
          <a:p>
            <a:pPr algn="ctr"/>
            <a:r>
              <a:rPr lang="en-US"/>
              <a:t>Presentation slide template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8F0FAEC-BFE0-9C4F-8ED0-5403F6246191}"/>
              </a:ext>
            </a:extLst>
          </p:cNvPr>
          <p:cNvSpPr txBox="1">
            <a:spLocks/>
          </p:cNvSpPr>
          <p:nvPr/>
        </p:nvSpPr>
        <p:spPr bwMode="auto">
          <a:xfrm>
            <a:off x="1507671" y="2104710"/>
            <a:ext cx="9176657" cy="365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6000" b="1" i="0" kern="1200">
                <a:solidFill>
                  <a:schemeClr val="bg1"/>
                </a:solidFill>
                <a:latin typeface="IBM Plex Sans" panose="020B0503050203000203" pitchFamily="34" charset="77"/>
                <a:ea typeface="+mj-ea"/>
                <a:cs typeface="IBM Plex Sans" panose="020B0503050203000203" pitchFamily="34" charset="77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US" sz="4400" b="0">
                <a:latin typeface="IBM Plex Sans"/>
              </a:rPr>
              <a:t>Thank you for taking part in the </a:t>
            </a:r>
            <a:endParaRPr lang="en-US" sz="4400" b="0"/>
          </a:p>
          <a:p>
            <a:pPr algn="ctr"/>
            <a:r>
              <a:rPr lang="en-US" sz="4400" b="0">
                <a:latin typeface="IBM Plex Sans"/>
              </a:rPr>
              <a:t>PASS Data Community Summit 2021.</a:t>
            </a:r>
          </a:p>
          <a:p>
            <a:pPr algn="ctr"/>
            <a:endParaRPr lang="en-US" sz="2800"/>
          </a:p>
          <a:p>
            <a:pPr algn="ctr"/>
            <a:r>
              <a:rPr lang="en-US" sz="2800">
                <a:latin typeface="IBM Plex Sans"/>
              </a:rPr>
              <a:t>Any questions? </a:t>
            </a:r>
            <a:endParaRPr lang="en-US" sz="2800"/>
          </a:p>
          <a:p>
            <a:pPr algn="ctr"/>
            <a:r>
              <a:rPr lang="en-US" sz="2800" b="0">
                <a:latin typeface="IBM Plex Sans"/>
              </a:rPr>
              <a:t>Please email speakers@passsummit.com</a:t>
            </a:r>
          </a:p>
          <a:p>
            <a:pPr algn="ctr"/>
            <a:endParaRPr lang="en-US" sz="3600">
              <a:latin typeface="IBM Plex Sans SemiBold" panose="020B050305020300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03657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ontent Placeholder 130">
            <a:extLst>
              <a:ext uri="{FF2B5EF4-FFF2-40B4-BE49-F238E27FC236}">
                <a16:creationId xmlns:a16="http://schemas.microsoft.com/office/drawing/2014/main" id="{570D5BBB-1126-E84E-AAAA-98D7B8EB5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280" y="5595854"/>
            <a:ext cx="9418359" cy="3824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/>
              <a:t>A selection of icons for use in your presentations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25EF05-E1D7-E242-9DF2-613C604E6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365125"/>
            <a:ext cx="9418359" cy="1325563"/>
          </a:xfrm>
        </p:spPr>
        <p:txBody>
          <a:bodyPr/>
          <a:lstStyle/>
          <a:p>
            <a:r>
              <a:rPr lang="en-US"/>
              <a:t>Icons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2F72400-3E77-C54E-87D7-2ADE49E49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65196" y="2155714"/>
            <a:ext cx="457200" cy="4572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C73F287-781F-A540-B3DC-DDCDDE4104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42838" y="1262146"/>
            <a:ext cx="457200" cy="4572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21FAD7E-EEDF-C74B-A29B-FCAD71C080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64780" y="1262146"/>
            <a:ext cx="457200" cy="4572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C39498E-741A-3E4D-8D93-AD6D833A0E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20894" y="1233488"/>
            <a:ext cx="457200" cy="4572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FE6DAC8-5857-4444-947F-86820C3744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31693" y="4861970"/>
            <a:ext cx="457200" cy="4572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D3F8F5C-2B05-E34F-AF27-384D07BA53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19104" y="3130280"/>
            <a:ext cx="457200" cy="4572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443B7BE4-435D-0445-99F8-1EC9AC63A5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493046" y="2155714"/>
            <a:ext cx="457200" cy="4572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E34C2676-A11E-4940-957C-38E80955B8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955161" y="4861970"/>
            <a:ext cx="457200" cy="4572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45F0ACB7-51CC-8942-AE2A-85FCA038A5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946620" y="3130280"/>
            <a:ext cx="457200" cy="4572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25B66F6E-9BDD-3C4A-8E7F-73600B14E3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741146" y="2155714"/>
            <a:ext cx="457200" cy="4572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CA2AD71A-72BE-124E-AEAF-A4458C40361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824294" y="4861970"/>
            <a:ext cx="457200" cy="45720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80B801C7-5B37-B64E-AE3B-2E95B8D4B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207832" y="4018536"/>
            <a:ext cx="457200" cy="4572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32B3F75D-4C47-F641-BDCC-1CC96286BD1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086028" y="4861970"/>
            <a:ext cx="457200" cy="45720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6D3AAF49-968B-C54C-B914-F309F6CB894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989246" y="2155714"/>
            <a:ext cx="457200" cy="45720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C61C7B13-19C2-4D45-99BE-9BF4AFAB72D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237346" y="2155714"/>
            <a:ext cx="457200" cy="45720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F511327D-0A50-644E-9DD3-E4D7D73E520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169962" y="4861970"/>
            <a:ext cx="457200" cy="45720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612B1839-C9BF-0F4B-9E2D-ED3F94FB81E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608664" y="1262146"/>
            <a:ext cx="457200" cy="4572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03681808-655D-534F-BC5D-0A212F114C7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704742" y="3130280"/>
            <a:ext cx="457200" cy="4572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3A9A0012-B077-E346-8BB9-D72D339E5AE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617096" y="2155714"/>
            <a:ext cx="457200" cy="4572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F2F77EBF-AA7C-3742-AE8B-6CE112A98A51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4113296" y="2155714"/>
            <a:ext cx="457200" cy="45720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15B96510-E06C-8340-A731-E1160A788C9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2361396" y="2155714"/>
            <a:ext cx="457200" cy="4572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9ED823DA-54A9-F743-8D9A-F5616465026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485446" y="2155714"/>
            <a:ext cx="457200" cy="4572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36A7DE3-10BA-394C-AE4F-AE31329B6D5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6729062" y="4018536"/>
            <a:ext cx="457200" cy="457200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DDD0265E-7A12-C14C-B9DE-09BEF0E7C82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0207832" y="3130280"/>
            <a:ext cx="457200" cy="45720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A8E06DEE-B772-3D49-A7C4-C85E2BE63C58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9300826" y="4861970"/>
            <a:ext cx="457200" cy="457200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CF33FFCF-2B35-6646-98EE-9783F8950450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4074136" y="3130280"/>
            <a:ext cx="457200" cy="457200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0CE1C58F-1086-7145-BD1E-903B45D5012A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609496" y="2155714"/>
            <a:ext cx="457200" cy="457200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CE0903A9-3E10-0B48-B4FB-B402B36D3FE7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478629" y="4861970"/>
            <a:ext cx="457200" cy="457200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40A4591-1388-7145-A587-36E8D2D88BA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6693427" y="4861970"/>
            <a:ext cx="457200" cy="45720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ECD055CB-2815-3547-8ECC-BEF9C3A2C2C5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6730606" y="1262146"/>
            <a:ext cx="457200" cy="457200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076A16D7-0FFA-7948-AA9F-DCBEFF72209F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3216895" y="4861970"/>
            <a:ext cx="457200" cy="457200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26323F29-2E39-1D44-8E05-8614043377BA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2347762" y="4861970"/>
            <a:ext cx="457200" cy="457200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ADF94ECA-A234-954F-A04B-F7EFCCB3EADA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7562560" y="4861970"/>
            <a:ext cx="457200" cy="457200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0F361AE8-EA2D-C74D-97B6-2BAE308F2245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609496" y="4861970"/>
            <a:ext cx="457200" cy="457200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15C0EDB5-5A97-984C-8461-DC53EBEDCC1E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5859369" y="4018536"/>
            <a:ext cx="457200" cy="457200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799F4951-FFE3-8649-9BB5-BC617EBF13A4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9368996" y="2155714"/>
            <a:ext cx="457200" cy="457200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ECA51397-9631-B843-A8F0-3B312E2DF32D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8468448" y="4018536"/>
            <a:ext cx="457200" cy="457200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07450347-E2EF-6149-BA92-18C9A43277E3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3201652" y="3130280"/>
            <a:ext cx="457200" cy="457200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13C33B95-DED1-4C46-8082-7EAFFCF97F35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2329168" y="3130280"/>
            <a:ext cx="457200" cy="457200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AB4B9B82-B12B-2140-B334-BE8336D2F86E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4119983" y="4018536"/>
            <a:ext cx="457200" cy="457200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A55D4134-A2C9-A74A-97B5-0772A7FA6CE1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584200" y="1262146"/>
            <a:ext cx="457200" cy="457200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ECEB2432-951B-8742-9824-51A0183F829B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3250290" y="4018536"/>
            <a:ext cx="457200" cy="457200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727D6E3F-928A-C449-96EA-F0B44A84108E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2380597" y="4018536"/>
            <a:ext cx="457200" cy="457200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6209DE5F-FD70-E144-840E-60046E570CCB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510904" y="4018536"/>
            <a:ext cx="457200" cy="457200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BD498C06-1822-8842-8548-BCB7770903D0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641211" y="4018536"/>
            <a:ext cx="457200" cy="457200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F61AF274-B32D-E54F-9B66-0CDFB2688112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8462865" y="3130280"/>
            <a:ext cx="457200" cy="457200"/>
          </a:xfrm>
          <a:prstGeom prst="rect">
            <a:avLst/>
          </a:prstGeom>
        </p:spPr>
      </p:pic>
      <p:pic>
        <p:nvPicPr>
          <p:cNvPr id="102" name="Graphic 101">
            <a:extLst>
              <a:ext uri="{FF2B5EF4-FFF2-40B4-BE49-F238E27FC236}">
                <a16:creationId xmlns:a16="http://schemas.microsoft.com/office/drawing/2014/main" id="{E761F946-BC3B-4E48-B6CE-9D9E437B9C0C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9335349" y="3130280"/>
            <a:ext cx="457200" cy="457200"/>
          </a:xfrm>
          <a:prstGeom prst="rect">
            <a:avLst/>
          </a:prstGeom>
        </p:spPr>
      </p:pic>
      <p:pic>
        <p:nvPicPr>
          <p:cNvPr id="104" name="Graphic 103">
            <a:extLst>
              <a:ext uri="{FF2B5EF4-FFF2-40B4-BE49-F238E27FC236}">
                <a16:creationId xmlns:a16="http://schemas.microsoft.com/office/drawing/2014/main" id="{F64F561B-75DA-BB46-8373-266529CA45A6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7590381" y="3130280"/>
            <a:ext cx="457200" cy="457200"/>
          </a:xfrm>
          <a:prstGeom prst="rect">
            <a:avLst/>
          </a:prstGeom>
        </p:spPr>
      </p:pic>
      <p:pic>
        <p:nvPicPr>
          <p:cNvPr id="106" name="Graphic 105">
            <a:extLst>
              <a:ext uri="{FF2B5EF4-FFF2-40B4-BE49-F238E27FC236}">
                <a16:creationId xmlns:a16="http://schemas.microsoft.com/office/drawing/2014/main" id="{BDB3E522-BD36-2E4F-85F6-BE9CE92F6591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1456684" y="3130280"/>
            <a:ext cx="457200" cy="457200"/>
          </a:xfrm>
          <a:prstGeom prst="rect">
            <a:avLst/>
          </a:prstGeom>
        </p:spPr>
      </p:pic>
      <p:pic>
        <p:nvPicPr>
          <p:cNvPr id="108" name="Graphic 107">
            <a:extLst>
              <a:ext uri="{FF2B5EF4-FFF2-40B4-BE49-F238E27FC236}">
                <a16:creationId xmlns:a16="http://schemas.microsoft.com/office/drawing/2014/main" id="{D51BB361-E58E-7342-A027-D7D901BBD915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5852548" y="1262146"/>
            <a:ext cx="457200" cy="457200"/>
          </a:xfrm>
          <a:prstGeom prst="rect">
            <a:avLst/>
          </a:prstGeom>
        </p:spPr>
      </p:pic>
      <p:pic>
        <p:nvPicPr>
          <p:cNvPr id="110" name="Graphic 109">
            <a:extLst>
              <a:ext uri="{FF2B5EF4-FFF2-40B4-BE49-F238E27FC236}">
                <a16:creationId xmlns:a16="http://schemas.microsoft.com/office/drawing/2014/main" id="{1CE60A53-A255-F24B-9185-14BB2AD0A265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9338141" y="4018536"/>
            <a:ext cx="457200" cy="457200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id="{85CB585F-3E86-B746-93C4-8B476F900EA7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4974490" y="1262146"/>
            <a:ext cx="457200" cy="457200"/>
          </a:xfrm>
          <a:prstGeom prst="rect">
            <a:avLst/>
          </a:prstGeom>
        </p:spPr>
      </p:pic>
      <p:pic>
        <p:nvPicPr>
          <p:cNvPr id="114" name="Graphic 113">
            <a:extLst>
              <a:ext uri="{FF2B5EF4-FFF2-40B4-BE49-F238E27FC236}">
                <a16:creationId xmlns:a16="http://schemas.microsoft.com/office/drawing/2014/main" id="{20D2CD29-49F6-1143-8771-18EFEC22A5B5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4096432" y="1262146"/>
            <a:ext cx="457200" cy="457200"/>
          </a:xfrm>
          <a:prstGeom prst="rect">
            <a:avLst/>
          </a:prstGeom>
        </p:spPr>
      </p:pic>
      <p:pic>
        <p:nvPicPr>
          <p:cNvPr id="116" name="Graphic 115">
            <a:extLst>
              <a:ext uri="{FF2B5EF4-FFF2-40B4-BE49-F238E27FC236}">
                <a16:creationId xmlns:a16="http://schemas.microsoft.com/office/drawing/2014/main" id="{4D869E96-8793-1A43-8E67-AA6B50425284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1462258" y="1262146"/>
            <a:ext cx="457200" cy="457200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FAE59840-DDB5-FB4B-9AE6-5DB1C0838280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2340316" y="1262146"/>
            <a:ext cx="457200" cy="457200"/>
          </a:xfrm>
          <a:prstGeom prst="rect">
            <a:avLst/>
          </a:prstGeom>
        </p:spPr>
      </p:pic>
      <p:pic>
        <p:nvPicPr>
          <p:cNvPr id="120" name="Graphic 119">
            <a:extLst>
              <a:ext uri="{FF2B5EF4-FFF2-40B4-BE49-F238E27FC236}">
                <a16:creationId xmlns:a16="http://schemas.microsoft.com/office/drawing/2014/main" id="{CAEAD64A-F001-9C45-B18F-760DFDD51A8D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584200" y="3130280"/>
            <a:ext cx="457200" cy="457200"/>
          </a:xfrm>
          <a:prstGeom prst="rect">
            <a:avLst/>
          </a:prstGeom>
        </p:spPr>
      </p:pic>
      <p:pic>
        <p:nvPicPr>
          <p:cNvPr id="122" name="Graphic 121">
            <a:extLst>
              <a:ext uri="{FF2B5EF4-FFF2-40B4-BE49-F238E27FC236}">
                <a16:creationId xmlns:a16="http://schemas.microsoft.com/office/drawing/2014/main" id="{38781217-200F-DE4C-9B2F-44DD532F2F8E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4989676" y="4018536"/>
            <a:ext cx="457200" cy="457200"/>
          </a:xfrm>
          <a:prstGeom prst="rect">
            <a:avLst/>
          </a:prstGeom>
        </p:spPr>
      </p:pic>
      <p:pic>
        <p:nvPicPr>
          <p:cNvPr id="124" name="Graphic 123">
            <a:extLst>
              <a:ext uri="{FF2B5EF4-FFF2-40B4-BE49-F238E27FC236}">
                <a16:creationId xmlns:a16="http://schemas.microsoft.com/office/drawing/2014/main" id="{241E6C5E-5783-A842-934A-2A6BA752BC4E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8486722" y="1262146"/>
            <a:ext cx="457200" cy="457200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3CF6F89D-423C-E340-8E15-49598299DA0A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3218374" y="1262146"/>
            <a:ext cx="457200" cy="457200"/>
          </a:xfrm>
          <a:prstGeom prst="rect">
            <a:avLst/>
          </a:prstGeom>
        </p:spPr>
      </p:pic>
      <p:pic>
        <p:nvPicPr>
          <p:cNvPr id="128" name="Graphic 127">
            <a:extLst>
              <a:ext uri="{FF2B5EF4-FFF2-40B4-BE49-F238E27FC236}">
                <a16:creationId xmlns:a16="http://schemas.microsoft.com/office/drawing/2014/main" id="{DF6A331D-FADA-714B-B5E4-9CAB9DDC331C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10244946" y="2155714"/>
            <a:ext cx="457200" cy="457200"/>
          </a:xfrm>
          <a:prstGeom prst="rect">
            <a:avLst/>
          </a:prstGeom>
        </p:spPr>
      </p:pic>
      <p:pic>
        <p:nvPicPr>
          <p:cNvPr id="130" name="Graphic 129">
            <a:extLst>
              <a:ext uri="{FF2B5EF4-FFF2-40B4-BE49-F238E27FC236}">
                <a16:creationId xmlns:a16="http://schemas.microsoft.com/office/drawing/2014/main" id="{CCADF0A9-15EE-E744-9E28-8342C94570B8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7598755" y="401853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84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839F1-12AD-1F49-ADB7-6A938022C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047" y="1416467"/>
            <a:ext cx="5891794" cy="177460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/>
              <a:t>The icons can be used big or small. </a:t>
            </a:r>
          </a:p>
          <a:p>
            <a:pPr marL="0" indent="0">
              <a:buNone/>
            </a:pPr>
            <a:r>
              <a:rPr lang="en-US"/>
              <a:t>Please avoid overlapping or distorting the icons.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25EF05-E1D7-E242-9DF2-613C604E6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47" y="365125"/>
            <a:ext cx="9418359" cy="1325563"/>
          </a:xfrm>
        </p:spPr>
        <p:txBody>
          <a:bodyPr/>
          <a:lstStyle/>
          <a:p>
            <a:r>
              <a:rPr lang="en-US"/>
              <a:t>Using the icons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612B1839-C9BF-0F4B-9E2D-ED3F94FB8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715" y="3912514"/>
            <a:ext cx="543543" cy="543543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A55D4134-A2C9-A74A-97B5-0772A7FA6C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0855" y="4600963"/>
            <a:ext cx="543543" cy="543543"/>
          </a:xfrm>
          <a:prstGeom prst="rect">
            <a:avLst/>
          </a:prstGeom>
        </p:spPr>
      </p:pic>
      <p:pic>
        <p:nvPicPr>
          <p:cNvPr id="116" name="Graphic 115">
            <a:extLst>
              <a:ext uri="{FF2B5EF4-FFF2-40B4-BE49-F238E27FC236}">
                <a16:creationId xmlns:a16="http://schemas.microsoft.com/office/drawing/2014/main" id="{4D869E96-8793-1A43-8E67-AA6B504252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0977" y="5370095"/>
            <a:ext cx="543543" cy="543543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FAE59840-DDB5-FB4B-9AE6-5DB1C08382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64596" y="487035"/>
            <a:ext cx="4669960" cy="4669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90FA71-38B8-924A-BE00-3CAF712AF066}"/>
              </a:ext>
            </a:extLst>
          </p:cNvPr>
          <p:cNvSpPr txBox="1"/>
          <p:nvPr/>
        </p:nvSpPr>
        <p:spPr>
          <a:xfrm>
            <a:off x="1135622" y="3953341"/>
            <a:ext cx="4916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latin typeface="IBM Plex Sans SemiBold" panose="020B0503050203000203" pitchFamily="34" charset="77"/>
                <a:ea typeface="Roboto" panose="02000000000000000000" pitchFamily="2" charset="0"/>
              </a:rPr>
              <a:t>They can be used as bullet points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C265C48-53B0-8E49-BE90-D6C9E90ABE59}"/>
              </a:ext>
            </a:extLst>
          </p:cNvPr>
          <p:cNvSpPr txBox="1"/>
          <p:nvPr/>
        </p:nvSpPr>
        <p:spPr>
          <a:xfrm>
            <a:off x="1135622" y="4689114"/>
            <a:ext cx="4820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latin typeface="IBM Plex Sans SemiBold" panose="020B0503050203000203" pitchFamily="34" charset="77"/>
                <a:ea typeface="Roboto" panose="02000000000000000000" pitchFamily="2" charset="0"/>
              </a:rPr>
              <a:t>Just like they’re being used here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98446AF-16C9-0843-AFCD-2B072C19AB22}"/>
              </a:ext>
            </a:extLst>
          </p:cNvPr>
          <p:cNvSpPr txBox="1"/>
          <p:nvPr/>
        </p:nvSpPr>
        <p:spPr>
          <a:xfrm>
            <a:off x="1135622" y="5442149"/>
            <a:ext cx="6232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latin typeface="IBM Plex Sans SemiBold" panose="020B0503050203000203" pitchFamily="34" charset="77"/>
                <a:ea typeface="Roboto" panose="02000000000000000000" pitchFamily="2" charset="0"/>
              </a:rPr>
              <a:t>Keep them relevant to the point if possible</a:t>
            </a:r>
          </a:p>
        </p:txBody>
      </p:sp>
    </p:spTree>
    <p:extLst>
      <p:ext uri="{BB962C8B-B14F-4D97-AF65-F5344CB8AC3E}">
        <p14:creationId xmlns:p14="http://schemas.microsoft.com/office/powerpoint/2010/main" val="1045751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FB67A0-1C74-EF4B-813F-207E65455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graphics you may find useful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F29AC9-748E-ED40-813E-08B4245FED54}"/>
              </a:ext>
            </a:extLst>
          </p:cNvPr>
          <p:cNvSpPr/>
          <p:nvPr/>
        </p:nvSpPr>
        <p:spPr>
          <a:xfrm>
            <a:off x="1029820" y="1922070"/>
            <a:ext cx="3760974" cy="133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304A521-5B89-624D-BD8E-FA66073B8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820" y="5266058"/>
            <a:ext cx="457200" cy="4572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28CC680-2488-F445-9BB0-B65BC16F4F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820" y="4618257"/>
            <a:ext cx="457200" cy="4572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783A343-5CF8-6844-8DE5-59D2909B1E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95028" y="1614711"/>
            <a:ext cx="1640859" cy="164085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1EB598E-4C61-5D40-8DFB-E0FEF4E096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78649" y="2112671"/>
            <a:ext cx="2966150" cy="86288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66D0C3C9-C7B1-FA4D-95BF-607605646D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37319" y="2112671"/>
            <a:ext cx="2966150" cy="86288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43DDE5F-4BBF-B04E-A368-278FAF6CE0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29820" y="397045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52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33B56-D076-6942-B0CF-0F0E90C4C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542" y="439583"/>
            <a:ext cx="10604241" cy="4965699"/>
          </a:xfrm>
        </p:spPr>
        <p:txBody>
          <a:bodyPr/>
          <a:lstStyle/>
          <a:p>
            <a:r>
              <a:rPr lang="en-US"/>
              <a:t>Virtual backgrounds </a:t>
            </a:r>
            <a:r>
              <a:rPr lang="en-US" sz="4000" b="0"/>
              <a:t>(optional)</a:t>
            </a:r>
            <a:br>
              <a:rPr lang="en-US"/>
            </a:br>
            <a:r>
              <a:rPr lang="en-US" b="0"/>
              <a:t>Create your own, and why not match it to your title slide</a:t>
            </a:r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BC7E66C-7B92-8A4B-BDEF-94665EF27D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21" y="4588982"/>
            <a:ext cx="2687670" cy="1511814"/>
          </a:xfrm>
          <a:prstGeom prst="rect">
            <a:avLst/>
          </a:prstGeom>
        </p:spPr>
      </p:pic>
      <p:pic>
        <p:nvPicPr>
          <p:cNvPr id="7" name="Picture 6" descr="A person smiling for the picture&#10;&#10;Description automatically generated with medium confidence">
            <a:extLst>
              <a:ext uri="{FF2B5EF4-FFF2-40B4-BE49-F238E27FC236}">
                <a16:creationId xmlns:a16="http://schemas.microsoft.com/office/drawing/2014/main" id="{7786EC42-278E-8F41-B0DC-9BEC3958E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68" y="4725066"/>
            <a:ext cx="2111379" cy="13757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DB0873F-F6EE-CA49-A371-E8DB13E902DB}"/>
              </a:ext>
            </a:extLst>
          </p:cNvPr>
          <p:cNvSpPr/>
          <p:nvPr/>
        </p:nvSpPr>
        <p:spPr>
          <a:xfrm>
            <a:off x="3722278" y="4424766"/>
            <a:ext cx="3923126" cy="182105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6C1F746-64A6-A840-A21B-E75ABA9834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044" y="5053093"/>
            <a:ext cx="939573" cy="528510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327863A-A000-424A-B2DE-43B49D334D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833" y="4588982"/>
            <a:ext cx="2712281" cy="1530479"/>
          </a:xfrm>
          <a:prstGeom prst="rect">
            <a:avLst/>
          </a:prstGeom>
        </p:spPr>
      </p:pic>
      <p:pic>
        <p:nvPicPr>
          <p:cNvPr id="12" name="Picture 11" descr="A person smiling for the picture&#10;&#10;Description automatically generated with medium confidence">
            <a:extLst>
              <a:ext uri="{FF2B5EF4-FFF2-40B4-BE49-F238E27FC236}">
                <a16:creationId xmlns:a16="http://schemas.microsoft.com/office/drawing/2014/main" id="{CF00F460-AD74-854E-97C8-AEC4713DCF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775" y="5100667"/>
            <a:ext cx="738109" cy="48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50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9E97412-A92E-5440-82DA-65915A556970}"/>
              </a:ext>
            </a:extLst>
          </p:cNvPr>
          <p:cNvSpPr/>
          <p:nvPr/>
        </p:nvSpPr>
        <p:spPr>
          <a:xfrm>
            <a:off x="0" y="1376515"/>
            <a:ext cx="12192000" cy="447367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1EB29E-BF9C-F948-A74E-0C297C203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47" y="492942"/>
            <a:ext cx="9418359" cy="686929"/>
          </a:xfrm>
        </p:spPr>
        <p:txBody>
          <a:bodyPr/>
          <a:lstStyle/>
          <a:p>
            <a:r>
              <a:rPr lang="en-US"/>
              <a:t>Virtual background examples</a:t>
            </a:r>
          </a:p>
        </p:txBody>
      </p:sp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DD13A44-86BC-9644-BB01-1F6FBAC8C2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26" y="3847856"/>
            <a:ext cx="2687670" cy="1511814"/>
          </a:xfrm>
          <a:prstGeom prst="rect">
            <a:avLst/>
          </a:prstGeom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B0AF41B-6492-084F-B8CB-77362563B6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26" y="1807116"/>
            <a:ext cx="2687670" cy="1511815"/>
          </a:xfrm>
          <a:prstGeom prst="rect">
            <a:avLst/>
          </a:prstGeom>
        </p:spPr>
      </p:pic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E7BA04CB-F9AA-AD4E-B47B-2391511F89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346" y="3847856"/>
            <a:ext cx="2687670" cy="1511814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0507C46B-43D0-7442-9C68-315467A04E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325" y="1807116"/>
            <a:ext cx="2687670" cy="1511815"/>
          </a:xfrm>
          <a:prstGeom prst="rect">
            <a:avLst/>
          </a:prstGeom>
        </p:spPr>
      </p:pic>
      <p:pic>
        <p:nvPicPr>
          <p:cNvPr id="19" name="Picture 18" descr="A picture containing qr code&#10;&#10;Description automatically generated">
            <a:extLst>
              <a:ext uri="{FF2B5EF4-FFF2-40B4-BE49-F238E27FC236}">
                <a16:creationId xmlns:a16="http://schemas.microsoft.com/office/drawing/2014/main" id="{EB0AB044-F441-E647-897D-6219E16056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73" y="3847854"/>
            <a:ext cx="2687672" cy="1511815"/>
          </a:xfrm>
          <a:prstGeom prst="rect">
            <a:avLst/>
          </a:prstGeom>
        </p:spPr>
      </p:pic>
      <p:pic>
        <p:nvPicPr>
          <p:cNvPr id="21" name="Picture 20" descr="Icon&#10;&#10;Description automatically generated with medium confidence">
            <a:extLst>
              <a:ext uri="{FF2B5EF4-FFF2-40B4-BE49-F238E27FC236}">
                <a16:creationId xmlns:a16="http://schemas.microsoft.com/office/drawing/2014/main" id="{E1964B14-59F5-DB49-ABD9-53C48E10EB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73" y="1807117"/>
            <a:ext cx="2687670" cy="1511814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A10E9EEE-B386-344B-9057-6818174EDF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021" y="3847856"/>
            <a:ext cx="2687668" cy="1511813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7AAA0E60-FBCB-914C-BA56-E6CBA047573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823" y="1807117"/>
            <a:ext cx="2687668" cy="1511813"/>
          </a:xfrm>
          <a:prstGeom prst="rect">
            <a:avLst/>
          </a:prstGeom>
        </p:spPr>
      </p:pic>
      <p:pic>
        <p:nvPicPr>
          <p:cNvPr id="40" name="Picture 39" descr="A person smiling for the picture&#10;&#10;Description automatically generated with medium confidence">
            <a:extLst>
              <a:ext uri="{FF2B5EF4-FFF2-40B4-BE49-F238E27FC236}">
                <a16:creationId xmlns:a16="http://schemas.microsoft.com/office/drawing/2014/main" id="{622D38DE-2604-8344-9ADB-39CCFCC1C55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415" y="3983939"/>
            <a:ext cx="2111379" cy="137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28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5447AB-2556-774B-8149-48D44CC64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048" y="1253330"/>
            <a:ext cx="7226070" cy="536377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>
                <a:latin typeface="IBM Plex Sans"/>
              </a:rPr>
              <a:t>Use the Virtual background slide layout </a:t>
            </a:r>
            <a:endParaRPr lang="en-US" sz="2800"/>
          </a:p>
          <a:p>
            <a:pPr marL="514350" indent="-514350">
              <a:buFont typeface="+mj-lt"/>
              <a:buAutoNum type="arabicPeriod"/>
            </a:pPr>
            <a:r>
              <a:rPr lang="en-US" sz="2800">
                <a:latin typeface="IBM Plex Sans"/>
              </a:rPr>
              <a:t>Add the icons from page 10 </a:t>
            </a:r>
            <a:endParaRPr lang="en-US" sz="2800"/>
          </a:p>
          <a:p>
            <a:pPr marL="514350" indent="-514350">
              <a:buFont typeface="+mj-lt"/>
              <a:buAutoNum type="arabicPeriod"/>
            </a:pPr>
            <a:r>
              <a:rPr lang="en-US" sz="2800">
                <a:latin typeface="IBM Plex Sans"/>
              </a:rPr>
              <a:t>Avoid overlapping or distorting the icons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>
                <a:latin typeface="IBM Plex Sans"/>
              </a:rPr>
              <a:t>Export the slide as a </a:t>
            </a:r>
            <a:r>
              <a:rPr lang="en-US" sz="2800" err="1">
                <a:latin typeface="IBM Plex Sans"/>
              </a:rPr>
              <a:t>png</a:t>
            </a:r>
            <a:endParaRPr lang="en-US" sz="2800">
              <a:latin typeface="IBM Plex San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1EB29E-BF9C-F948-A74E-0C297C203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47" y="492942"/>
            <a:ext cx="9418359" cy="686929"/>
          </a:xfrm>
        </p:spPr>
        <p:txBody>
          <a:bodyPr/>
          <a:lstStyle/>
          <a:p>
            <a:r>
              <a:rPr lang="en-US"/>
              <a:t>Create your own virtual background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AE22849-A5D8-9849-97DD-5312410B60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6" y="4338162"/>
            <a:ext cx="5243905" cy="235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36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0143A-1293-2048-AA93-6E3812A363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Slide examples</a:t>
            </a:r>
          </a:p>
        </p:txBody>
      </p:sp>
    </p:spTree>
    <p:extLst>
      <p:ext uri="{BB962C8B-B14F-4D97-AF65-F5344CB8AC3E}">
        <p14:creationId xmlns:p14="http://schemas.microsoft.com/office/powerpoint/2010/main" val="1467620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B3B1D2-3109-43AC-823A-E678448C5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047" y="1821677"/>
            <a:ext cx="9354834" cy="1607349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-GB" sz="2400">
                <a:latin typeface="IBM Plex Sans"/>
              </a:rPr>
              <a:t>The PASS Data Community Summit conference is dedicated to providing a safe and harassment-free learning and networking environment for everyone. Harassment in any form is not tolerated.</a:t>
            </a:r>
            <a:endParaRPr lang="en-GB" sz="2000">
              <a:latin typeface="IBM Plex San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607EA8-FB3C-4451-9EDC-03167A5E7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IBM Plex Sans"/>
              </a:rPr>
              <a:t>Code of Conduct</a:t>
            </a:r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1FCB109-88CF-4CF8-B0F8-0BED6450B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7401" y="1363453"/>
            <a:ext cx="638816" cy="63881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6E9CE32-C010-45E9-A8A7-4FB3C0D3EA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7401" y="3166473"/>
            <a:ext cx="638816" cy="63881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374FD08-13AE-4B9F-87A2-41EA1195D6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27401" y="457994"/>
            <a:ext cx="638816" cy="63881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6FFCAE5-966D-4BB8-BF83-756A5284CF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27401" y="4071932"/>
            <a:ext cx="638816" cy="63486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5297D71-40CF-48CD-A023-98E3DC4796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029376" y="2268911"/>
            <a:ext cx="634868" cy="63486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ECEB208-F82F-406E-A531-E40BF1E94F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025428" y="4933960"/>
            <a:ext cx="634868" cy="634868"/>
          </a:xfrm>
          <a:prstGeom prst="rect">
            <a:avLst/>
          </a:prstGeom>
        </p:spPr>
      </p:pic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4C5834EA-AC84-4C46-A59A-6775BFD3B8CC}"/>
              </a:ext>
            </a:extLst>
          </p:cNvPr>
          <p:cNvSpPr txBox="1">
            <a:spLocks/>
          </p:cNvSpPr>
          <p:nvPr/>
        </p:nvSpPr>
        <p:spPr bwMode="auto">
          <a:xfrm>
            <a:off x="367468" y="3588886"/>
            <a:ext cx="9354834" cy="2424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1" fontAlgn="base" hangingPunct="1">
              <a:lnSpc>
                <a:spcPct val="130000"/>
              </a:lnSpc>
              <a:spcBef>
                <a:spcPts val="1000"/>
              </a:spcBef>
              <a:spcAft>
                <a:spcPct val="0"/>
              </a:spcAft>
              <a:buClr>
                <a:srgbClr val="CC0000"/>
              </a:buClr>
              <a:buSzPct val="100000"/>
              <a:buFont typeface="Arial"/>
              <a:buChar char="•"/>
              <a:defRPr sz="3400" b="0" i="0" kern="1200">
                <a:solidFill>
                  <a:schemeClr val="tx1"/>
                </a:solidFill>
                <a:latin typeface="IBM Plex Sans" panose="020B0503050203000203" pitchFamily="34" charset="77"/>
                <a:ea typeface="+mn-ea"/>
                <a:cs typeface="IBM Plex Sans" panose="020B0503050203000203" pitchFamily="34" charset="77"/>
              </a:defRPr>
            </a:lvl1pPr>
            <a:lvl2pPr marL="914400" indent="-457200" algn="l" rtl="0" eaLnBrk="1" fontAlgn="base" hangingPunct="1">
              <a:lnSpc>
                <a:spcPct val="13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100000"/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IBM Plex Sans" panose="020B0503050203000203" pitchFamily="34" charset="77"/>
                <a:ea typeface="+mn-ea"/>
                <a:cs typeface="IBM Plex Sans" panose="020B0503050203000203" pitchFamily="34" charset="77"/>
              </a:defRPr>
            </a:lvl2pPr>
            <a:lvl3pPr marL="1257300" indent="-342900" algn="l" rtl="0" eaLnBrk="1" fontAlgn="base" hangingPunct="1">
              <a:lnSpc>
                <a:spcPct val="13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100000"/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IBM Plex Sans" panose="020B0503050203000203" pitchFamily="34" charset="77"/>
                <a:ea typeface="+mn-ea"/>
                <a:cs typeface="IBM Plex Sans" panose="020B0503050203000203" pitchFamily="34" charset="77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400" b="1">
                <a:latin typeface="IBM Plex Sans"/>
              </a:rPr>
              <a:t>Please report any concerns</a:t>
            </a:r>
            <a:endParaRPr lang="en-GB" sz="2400">
              <a:latin typeface="IBM Plex Sans"/>
            </a:endParaRPr>
          </a:p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GB" sz="2000">
                <a:latin typeface="IBM Plex Sans"/>
              </a:rPr>
              <a:t>Get in touch with the organizing team at </a:t>
            </a:r>
            <a:r>
              <a:rPr lang="en-GB" sz="2000">
                <a:latin typeface="IBM Plex Sans"/>
                <a:hlinkClick r:id="rId14"/>
              </a:rPr>
              <a:t>help@passsummit.com</a:t>
            </a:r>
            <a:endParaRPr lang="en-GB" sz="2000"/>
          </a:p>
          <a:p>
            <a:pPr marL="0" indent="0">
              <a:lnSpc>
                <a:spcPct val="100000"/>
              </a:lnSpc>
              <a:buNone/>
            </a:pPr>
            <a:endParaRPr lang="en-GB" sz="2000">
              <a:latin typeface="IBM Plex Sans"/>
            </a:endParaRPr>
          </a:p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GB" sz="2400" b="1">
                <a:latin typeface="IBM Plex Sans"/>
              </a:rPr>
              <a:t>Read our full Code of Conduct</a:t>
            </a:r>
            <a:r>
              <a:rPr lang="en-GB" sz="2400">
                <a:latin typeface="IBM Plex Sans"/>
              </a:rPr>
              <a:t> </a:t>
            </a:r>
            <a:endParaRPr lang="en-GB" sz="2000">
              <a:latin typeface="IBM Plex Sans"/>
            </a:endParaRPr>
          </a:p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GB" sz="2000">
                <a:latin typeface="IBM Plex Sans"/>
                <a:hlinkClick r:id="rId15"/>
              </a:rPr>
              <a:t>www.PASSDataCommunitySummit.com/code-of-conduct</a:t>
            </a:r>
            <a:endParaRPr lang="en-GB" sz="2000">
              <a:latin typeface="IBM 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613101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8A6AA-8A25-FD41-8ED7-4C81EF636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is the default title slide</a:t>
            </a:r>
            <a:br>
              <a:rPr lang="en-US"/>
            </a:br>
            <a:r>
              <a:rPr lang="en-US" b="0">
                <a:latin typeface="IBM Plex Sans Text" panose="020B0503050203000203" pitchFamily="34" charset="77"/>
              </a:rPr>
              <a:t>Using the default icons</a:t>
            </a:r>
          </a:p>
        </p:txBody>
      </p:sp>
      <p:sp>
        <p:nvSpPr>
          <p:cNvPr id="17" name="Content Placeholder 19">
            <a:extLst>
              <a:ext uri="{FF2B5EF4-FFF2-40B4-BE49-F238E27FC236}">
                <a16:creationId xmlns:a16="http://schemas.microsoft.com/office/drawing/2014/main" id="{AE966F23-201C-8842-B14E-134F8CCFE34F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/>
              <a:t>Name here</a:t>
            </a:r>
          </a:p>
        </p:txBody>
      </p:sp>
      <p:sp>
        <p:nvSpPr>
          <p:cNvPr id="18" name="Content Placeholder 20">
            <a:extLst>
              <a:ext uri="{FF2B5EF4-FFF2-40B4-BE49-F238E27FC236}">
                <a16:creationId xmlns:a16="http://schemas.microsoft.com/office/drawing/2014/main" id="{51FB9B36-B184-2441-AF8F-48FDA3E37AA4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Pronouns</a:t>
            </a:r>
          </a:p>
        </p:txBody>
      </p:sp>
      <p:sp>
        <p:nvSpPr>
          <p:cNvPr id="19" name="Content Placeholder 21">
            <a:extLst>
              <a:ext uri="{FF2B5EF4-FFF2-40B4-BE49-F238E27FC236}">
                <a16:creationId xmlns:a16="http://schemas.microsoft.com/office/drawing/2014/main" id="{08DD5418-7806-8D43-9F8D-5C1CB7E5285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/>
              <a:t>Job title</a:t>
            </a:r>
          </a:p>
        </p:txBody>
      </p:sp>
      <p:sp>
        <p:nvSpPr>
          <p:cNvPr id="20" name="Content Placeholder 22">
            <a:extLst>
              <a:ext uri="{FF2B5EF4-FFF2-40B4-BE49-F238E27FC236}">
                <a16:creationId xmlns:a16="http://schemas.microsoft.com/office/drawing/2014/main" id="{1D627992-BFD8-4744-B3DE-75117344FB99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/>
              <a:t>Organization/business</a:t>
            </a:r>
          </a:p>
        </p:txBody>
      </p:sp>
    </p:spTree>
    <p:extLst>
      <p:ext uri="{BB962C8B-B14F-4D97-AF65-F5344CB8AC3E}">
        <p14:creationId xmlns:p14="http://schemas.microsoft.com/office/powerpoint/2010/main" val="3906584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DCC9B-D507-6445-8B25-52BE47202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9F984-5EE3-D946-985F-107BD24A3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Designer</a:t>
            </a:r>
          </a:p>
        </p:txBody>
      </p:sp>
      <p:pic>
        <p:nvPicPr>
          <p:cNvPr id="13" name="Picture Placeholder 12" descr="A person wearing glasses and holding up his hands&#10;&#10;Description automatically generated with low confidence">
            <a:extLst>
              <a:ext uri="{FF2B5EF4-FFF2-40B4-BE49-F238E27FC236}">
                <a16:creationId xmlns:a16="http://schemas.microsoft.com/office/drawing/2014/main" id="{F204E9F5-6050-4C42-ADC3-B865CB84284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42CBC0-B7F5-7640-B95A-C8228AED1A05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@</a:t>
            </a:r>
            <a:r>
              <a:rPr lang="en-US" err="1"/>
              <a:t>petewoodhouse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635C4D-5EAB-354D-9225-BC04B576C00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err="1"/>
              <a:t>Petewoodhouse.medium.com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F9E485-670C-8F44-8C45-B464164BEA42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err="1"/>
              <a:t>www.pete.co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77444F-EC04-6443-BB89-E14460A223D8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en-US"/>
              <a:t>Redgate Software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AB2DBF1-DB5F-D242-B438-4B5B729AADB4}"/>
              </a:ext>
            </a:extLst>
          </p:cNvPr>
          <p:cNvSpPr>
            <a:spLocks noGrp="1"/>
          </p:cNvSpPr>
          <p:nvPr>
            <p:ph idx="18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>
                <a:latin typeface="IBM Plex Sans"/>
              </a:rPr>
              <a:t>I've worked for agencies, for my own clients and as a freelancer. For large organisations and small family businesses, from designing websites for the NHS to branding local restaurants.</a:t>
            </a:r>
            <a:br>
              <a:rPr lang="en-GB"/>
            </a:br>
            <a:br>
              <a:rPr lang="en-GB"/>
            </a:br>
            <a:r>
              <a:rPr lang="en-GB">
                <a:latin typeface="IBM Plex Sans"/>
              </a:rPr>
              <a:t>Currently I'm working at Redgate, a software company in Cambridge, UK.</a:t>
            </a:r>
            <a:endParaRPr lang="en-US">
              <a:latin typeface="IBM Plex Sans"/>
            </a:endParaRPr>
          </a:p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4070677-7761-B14E-83B4-073DA9F60352}"/>
              </a:ext>
            </a:extLst>
          </p:cNvPr>
          <p:cNvSpPr>
            <a:spLocks noGrp="1"/>
          </p:cNvSpPr>
          <p:nvPr>
            <p:ph idx="1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>
                <a:latin typeface="IBM Plex Sans SemiBold"/>
              </a:rPr>
              <a:t>He/him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2C2EFE8-9608-7346-9A4F-49484BC20A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/>
              <a:t>Woodhouse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619409C-887A-B848-A295-B00F174B3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2585" y="5899613"/>
            <a:ext cx="368937" cy="368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7747AC-8AB1-AE40-9A6A-7B3246642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577" y="4798351"/>
            <a:ext cx="356952" cy="29130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F7B0E04-5A03-AD4C-91C3-E83005AE9D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8577" y="5354986"/>
            <a:ext cx="356952" cy="35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74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6D1E0-A841-2D4A-BE05-55B09FEC1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>
                <a:solidFill>
                  <a:schemeClr val="tx2"/>
                </a:solidFill>
              </a:rPr>
              <a:t>3 - </a:t>
            </a:r>
            <a:r>
              <a:rPr lang="en-US" sz="3200">
                <a:latin typeface="IBM Plex Sans Medium" panose="020B0503050203000203" pitchFamily="34" charset="77"/>
              </a:rPr>
              <a:t>Slide templates</a:t>
            </a:r>
          </a:p>
          <a:p>
            <a:pPr marL="0" indent="0">
              <a:buNone/>
            </a:pPr>
            <a:r>
              <a:rPr lang="en-US" sz="3200" b="1">
                <a:solidFill>
                  <a:schemeClr val="tx2"/>
                </a:solidFill>
              </a:rPr>
              <a:t>7 - </a:t>
            </a:r>
            <a:r>
              <a:rPr lang="en-US" sz="3200">
                <a:latin typeface="IBM Plex Sans Medium" panose="020B0503050203000203" pitchFamily="34" charset="77"/>
                <a:ea typeface="Roboto" panose="02000000000000000000" pitchFamily="2" charset="0"/>
              </a:rPr>
              <a:t>Set this template as your default</a:t>
            </a:r>
          </a:p>
          <a:p>
            <a:pPr marL="0" indent="0">
              <a:buNone/>
            </a:pPr>
            <a:r>
              <a:rPr lang="en-US" sz="3200" b="1">
                <a:solidFill>
                  <a:schemeClr val="tx2"/>
                </a:solidFill>
              </a:rPr>
              <a:t>9 - </a:t>
            </a:r>
            <a:r>
              <a:rPr lang="en-US" sz="3200">
                <a:latin typeface="IBM Plex Sans Medium" panose="020B0503050203000203" pitchFamily="34" charset="77"/>
              </a:rPr>
              <a:t>Icons and graphics for you to use</a:t>
            </a:r>
          </a:p>
          <a:p>
            <a:pPr marL="0" indent="0">
              <a:buNone/>
            </a:pPr>
            <a:r>
              <a:rPr lang="en-US" sz="3200" b="1">
                <a:solidFill>
                  <a:schemeClr val="tx2"/>
                </a:solidFill>
              </a:rPr>
              <a:t>13 - </a:t>
            </a:r>
            <a:r>
              <a:rPr lang="en-US" sz="3200">
                <a:latin typeface="IBM Plex Sans Medium" panose="020B0503050203000203" pitchFamily="34" charset="77"/>
              </a:rPr>
              <a:t>Virtual backgrounds (optional)</a:t>
            </a:r>
          </a:p>
          <a:p>
            <a:pPr marL="0" indent="0">
              <a:buNone/>
            </a:pPr>
            <a:r>
              <a:rPr lang="en-US" sz="3200" b="1">
                <a:solidFill>
                  <a:schemeClr val="tx2"/>
                </a:solidFill>
              </a:rPr>
              <a:t>16 - </a:t>
            </a:r>
            <a:r>
              <a:rPr lang="en-US" sz="3200">
                <a:latin typeface="IBM Plex Sans Medium" panose="020B0503050203000203" pitchFamily="34" charset="77"/>
              </a:rPr>
              <a:t>Slide examples</a:t>
            </a:r>
          </a:p>
          <a:p>
            <a:pPr marL="514350" indent="-514350">
              <a:buAutoNum type="arabicPeriod"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EBF68F-8C01-2E43-B476-9EA7454C2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Contents</a:t>
            </a:r>
            <a:br>
              <a:rPr lang="en-US" sz="3600"/>
            </a:br>
            <a:r>
              <a:rPr lang="en-US" sz="3600" b="0"/>
              <a:t>Everything you need for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3897689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7CB60-74E3-A041-9CE7-D7B61CA72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Message for the end of the presentation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577B2-A7E4-824A-BCB3-D6B6A82E4FB4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/>
              <a:t>Name goes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8DBFA4-A612-6C4E-AC3D-4A3DCC486986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Contact or social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9F4520-1F9F-D847-A48D-918A451A7D3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/>
              <a:t>Contact or social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B714C9-C8B4-8940-8654-D6B116ED315E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/>
              <a:t>Contact or social</a:t>
            </a:r>
          </a:p>
        </p:txBody>
      </p:sp>
    </p:spTree>
    <p:extLst>
      <p:ext uri="{BB962C8B-B14F-4D97-AF65-F5344CB8AC3E}">
        <p14:creationId xmlns:p14="http://schemas.microsoft.com/office/powerpoint/2010/main" val="4118828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910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777BB-6A3F-E84A-8AA1-D2B430116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91" y="1822720"/>
            <a:ext cx="8129806" cy="798443"/>
          </a:xfrm>
        </p:spPr>
        <p:txBody>
          <a:bodyPr/>
          <a:lstStyle/>
          <a:p>
            <a:r>
              <a:rPr lang="en-US"/>
              <a:t>Why encryption isn’t enough for database development environments</a:t>
            </a:r>
          </a:p>
        </p:txBody>
      </p:sp>
      <p:sp>
        <p:nvSpPr>
          <p:cNvPr id="10" name="Content Placeholder 19">
            <a:extLst>
              <a:ext uri="{FF2B5EF4-FFF2-40B4-BE49-F238E27FC236}">
                <a16:creationId xmlns:a16="http://schemas.microsoft.com/office/drawing/2014/main" id="{01997981-810C-C542-B7BD-9319AA97FCA7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/>
              <a:t>Name goes here</a:t>
            </a:r>
          </a:p>
        </p:txBody>
      </p:sp>
      <p:sp>
        <p:nvSpPr>
          <p:cNvPr id="11" name="Content Placeholder 20">
            <a:extLst>
              <a:ext uri="{FF2B5EF4-FFF2-40B4-BE49-F238E27FC236}">
                <a16:creationId xmlns:a16="http://schemas.microsoft.com/office/drawing/2014/main" id="{B4CDC43F-CF20-5E49-81D5-D5561AA473FB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Pronouns</a:t>
            </a:r>
          </a:p>
        </p:txBody>
      </p:sp>
      <p:sp>
        <p:nvSpPr>
          <p:cNvPr id="13" name="Content Placeholder 21">
            <a:extLst>
              <a:ext uri="{FF2B5EF4-FFF2-40B4-BE49-F238E27FC236}">
                <a16:creationId xmlns:a16="http://schemas.microsoft.com/office/drawing/2014/main" id="{6E44FB46-2D9A-D443-A470-50D91340233F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/>
              <a:t>Job title</a:t>
            </a:r>
          </a:p>
        </p:txBody>
      </p:sp>
      <p:sp>
        <p:nvSpPr>
          <p:cNvPr id="15" name="Content Placeholder 22">
            <a:extLst>
              <a:ext uri="{FF2B5EF4-FFF2-40B4-BE49-F238E27FC236}">
                <a16:creationId xmlns:a16="http://schemas.microsoft.com/office/drawing/2014/main" id="{0E4A5A2C-01A6-084B-884B-90B40739DA58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/>
              <a:t>Organization/business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BC123EF-20B4-824D-A894-8FF351616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6300" y="1272765"/>
            <a:ext cx="510395" cy="51039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9B202EF-FC92-3842-87E2-532593A5C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26130" y="2188973"/>
            <a:ext cx="510395" cy="51039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0A0C140B-0A85-2546-9CB6-23D4C01E57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96585" y="5003228"/>
            <a:ext cx="510395" cy="51039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183CDCEB-5A67-F942-AF5E-164CF428EB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26130" y="4035967"/>
            <a:ext cx="510395" cy="51039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04C3DD0F-2FA9-0444-922D-7C59E25DF4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66415" y="5006368"/>
            <a:ext cx="510395" cy="51039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A062290E-2F4D-404B-91C0-81D1D79676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426130" y="4959464"/>
            <a:ext cx="510395" cy="51039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EF80000B-B9B4-B44C-BA53-742DA710F8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356300" y="5932449"/>
            <a:ext cx="510395" cy="51039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2F718F2E-CBE6-F747-A82B-9298AC30CE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356300" y="4068576"/>
            <a:ext cx="510395" cy="51039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6079CA2E-C6F8-9243-84E7-6613C5E515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66415" y="4080290"/>
            <a:ext cx="510395" cy="510395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B26C49C1-AEB9-8B48-9D33-87D8675298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356300" y="5000513"/>
            <a:ext cx="510395" cy="51039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114B9016-719A-CA43-9D48-EB6B1DFB525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426130" y="3112470"/>
            <a:ext cx="510395" cy="51039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F02EEE8D-5718-5F42-92AD-52E938A094C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426130" y="1265476"/>
            <a:ext cx="510395" cy="510395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6062EF01-96B2-024C-A1C0-0BC4F07673C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466415" y="5932448"/>
            <a:ext cx="510395" cy="510395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C6CBC759-6D68-A649-8B02-5A36F4AF52A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356300" y="3136639"/>
            <a:ext cx="510395" cy="51039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6F5356C6-74DA-3449-AB8F-8CCA0A0A002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466415" y="2228134"/>
            <a:ext cx="510395" cy="510395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A85D9F0-6FD8-8041-BA8B-38987A3AE65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506700" y="5932448"/>
            <a:ext cx="510395" cy="510395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BFB1F874-054D-E643-891A-861BBDBE80E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8396585" y="5932448"/>
            <a:ext cx="510395" cy="510395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83E87905-75AF-0349-A64B-1EA6FFDBEB94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396584" y="4068575"/>
            <a:ext cx="510395" cy="510395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E83F610-3B1E-6A4A-BB58-A8F73E283D96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466415" y="3154212"/>
            <a:ext cx="510395" cy="510395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03463CF7-2852-A54B-8DFB-4CC94B57786E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1426130" y="5882962"/>
            <a:ext cx="510395" cy="51039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8CF90250-4DD6-884D-920A-0BB0296B1776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1426130" y="341979"/>
            <a:ext cx="510395" cy="510395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A4C36D04-B22C-0243-B6BD-70D36C8A77D0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0356300" y="2204702"/>
            <a:ext cx="510395" cy="51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13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777BB-6A3F-E84A-8AA1-D2B430116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91" y="1822720"/>
            <a:ext cx="8129806" cy="798443"/>
          </a:xfrm>
        </p:spPr>
        <p:txBody>
          <a:bodyPr/>
          <a:lstStyle/>
          <a:p>
            <a:r>
              <a:rPr lang="en-US"/>
              <a:t>Why encryption isn’t enough for database development environments</a:t>
            </a:r>
          </a:p>
        </p:txBody>
      </p:sp>
      <p:sp>
        <p:nvSpPr>
          <p:cNvPr id="10" name="Content Placeholder 19">
            <a:extLst>
              <a:ext uri="{FF2B5EF4-FFF2-40B4-BE49-F238E27FC236}">
                <a16:creationId xmlns:a16="http://schemas.microsoft.com/office/drawing/2014/main" id="{01997981-810C-C542-B7BD-9319AA97FCA7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/>
              <a:t>Name goes here</a:t>
            </a:r>
          </a:p>
        </p:txBody>
      </p:sp>
      <p:sp>
        <p:nvSpPr>
          <p:cNvPr id="11" name="Content Placeholder 20">
            <a:extLst>
              <a:ext uri="{FF2B5EF4-FFF2-40B4-BE49-F238E27FC236}">
                <a16:creationId xmlns:a16="http://schemas.microsoft.com/office/drawing/2014/main" id="{B4CDC43F-CF20-5E49-81D5-D5561AA473FB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Pronouns</a:t>
            </a:r>
          </a:p>
        </p:txBody>
      </p:sp>
      <p:sp>
        <p:nvSpPr>
          <p:cNvPr id="13" name="Content Placeholder 21">
            <a:extLst>
              <a:ext uri="{FF2B5EF4-FFF2-40B4-BE49-F238E27FC236}">
                <a16:creationId xmlns:a16="http://schemas.microsoft.com/office/drawing/2014/main" id="{6E44FB46-2D9A-D443-A470-50D91340233F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/>
              <a:t>Job title</a:t>
            </a:r>
          </a:p>
        </p:txBody>
      </p:sp>
      <p:sp>
        <p:nvSpPr>
          <p:cNvPr id="15" name="Content Placeholder 22">
            <a:extLst>
              <a:ext uri="{FF2B5EF4-FFF2-40B4-BE49-F238E27FC236}">
                <a16:creationId xmlns:a16="http://schemas.microsoft.com/office/drawing/2014/main" id="{0E4A5A2C-01A6-084B-884B-90B40739DA58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/>
              <a:t>Organization/business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7D2B2D2-D969-0E48-B5BA-A26B9D67B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04437" y="2869570"/>
            <a:ext cx="3119331" cy="311933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B1406C5-DE47-6C4A-9783-182C1C098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23044" y="4993396"/>
            <a:ext cx="1607769" cy="160776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E98D0B8-0024-9446-BF2C-E73E3D614A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06123" y="1175555"/>
            <a:ext cx="1551785" cy="155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96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777BB-6A3F-E84A-8AA1-D2B430116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91" y="1822720"/>
            <a:ext cx="8129806" cy="1606280"/>
          </a:xfrm>
        </p:spPr>
        <p:txBody>
          <a:bodyPr/>
          <a:lstStyle/>
          <a:p>
            <a:r>
              <a:rPr lang="en-US"/>
              <a:t>Why is Database DevOps essential for cloud migration</a:t>
            </a:r>
          </a:p>
        </p:txBody>
      </p:sp>
      <p:sp>
        <p:nvSpPr>
          <p:cNvPr id="24" name="Content Placeholder 19">
            <a:extLst>
              <a:ext uri="{FF2B5EF4-FFF2-40B4-BE49-F238E27FC236}">
                <a16:creationId xmlns:a16="http://schemas.microsoft.com/office/drawing/2014/main" id="{39790392-72EF-8749-826E-A010D6313299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/>
              <a:t>Name here</a:t>
            </a:r>
          </a:p>
        </p:txBody>
      </p:sp>
      <p:sp>
        <p:nvSpPr>
          <p:cNvPr id="25" name="Content Placeholder 20">
            <a:extLst>
              <a:ext uri="{FF2B5EF4-FFF2-40B4-BE49-F238E27FC236}">
                <a16:creationId xmlns:a16="http://schemas.microsoft.com/office/drawing/2014/main" id="{F12862D6-393A-9F4A-A8FF-DE0169237EDD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Pronouns</a:t>
            </a:r>
          </a:p>
        </p:txBody>
      </p:sp>
      <p:sp>
        <p:nvSpPr>
          <p:cNvPr id="26" name="Content Placeholder 21">
            <a:extLst>
              <a:ext uri="{FF2B5EF4-FFF2-40B4-BE49-F238E27FC236}">
                <a16:creationId xmlns:a16="http://schemas.microsoft.com/office/drawing/2014/main" id="{48C3E661-37B7-0C4F-A984-466C953EA4F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/>
              <a:t>Job title</a:t>
            </a:r>
          </a:p>
        </p:txBody>
      </p:sp>
      <p:sp>
        <p:nvSpPr>
          <p:cNvPr id="27" name="Content Placeholder 22">
            <a:extLst>
              <a:ext uri="{FF2B5EF4-FFF2-40B4-BE49-F238E27FC236}">
                <a16:creationId xmlns:a16="http://schemas.microsoft.com/office/drawing/2014/main" id="{66DCACC4-5762-834F-968E-3DCB9AC43FB0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/>
              <a:t>Organization/business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FCC3426-3654-724D-85E2-12EA3ACF8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09007" y="1259391"/>
            <a:ext cx="921074" cy="92107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97C5EF7-EC55-3E4A-B2E0-BDE0FAB4B1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09007" y="4107015"/>
            <a:ext cx="921074" cy="92107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A0DB700-BF58-9A4C-99F5-860E4275BA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09007" y="2683203"/>
            <a:ext cx="921074" cy="92107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05CD1A6-B8C4-8E4E-A0EA-A31EA6FEFA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40755" y="5465451"/>
            <a:ext cx="1057578" cy="10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54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777BB-6A3F-E84A-8AA1-D2B430116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92" y="1783392"/>
            <a:ext cx="7647590" cy="1854543"/>
          </a:xfrm>
        </p:spPr>
        <p:txBody>
          <a:bodyPr/>
          <a:lstStyle/>
          <a:p>
            <a:r>
              <a:rPr lang="en-US">
                <a:latin typeface="IBM Plex Sans"/>
              </a:rPr>
              <a:t>Github basics for any DBA</a:t>
            </a:r>
            <a:br>
              <a:rPr lang="en-US"/>
            </a:br>
            <a:r>
              <a:rPr lang="en-US" b="0">
                <a:latin typeface="IBM Plex Sans Text"/>
              </a:rPr>
              <a:t>Practical tips</a:t>
            </a:r>
            <a:endParaRPr lang="en-US">
              <a:latin typeface="IBM Plex Sans Text"/>
            </a:endParaRPr>
          </a:p>
        </p:txBody>
      </p:sp>
      <p:sp>
        <p:nvSpPr>
          <p:cNvPr id="17" name="Content Placeholder 19">
            <a:extLst>
              <a:ext uri="{FF2B5EF4-FFF2-40B4-BE49-F238E27FC236}">
                <a16:creationId xmlns:a16="http://schemas.microsoft.com/office/drawing/2014/main" id="{241747FF-2489-1445-85A9-3E60BC7425BE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/>
              <a:t>Name here</a:t>
            </a:r>
          </a:p>
        </p:txBody>
      </p:sp>
      <p:sp>
        <p:nvSpPr>
          <p:cNvPr id="18" name="Content Placeholder 20">
            <a:extLst>
              <a:ext uri="{FF2B5EF4-FFF2-40B4-BE49-F238E27FC236}">
                <a16:creationId xmlns:a16="http://schemas.microsoft.com/office/drawing/2014/main" id="{37C9A05B-72D4-E242-89B9-500AB2A57DD5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Pronouns</a:t>
            </a:r>
          </a:p>
        </p:txBody>
      </p:sp>
      <p:sp>
        <p:nvSpPr>
          <p:cNvPr id="19" name="Content Placeholder 21">
            <a:extLst>
              <a:ext uri="{FF2B5EF4-FFF2-40B4-BE49-F238E27FC236}">
                <a16:creationId xmlns:a16="http://schemas.microsoft.com/office/drawing/2014/main" id="{FDD97258-796F-1942-B7C8-E28E60E9CFD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/>
              <a:t>Job title</a:t>
            </a:r>
          </a:p>
        </p:txBody>
      </p:sp>
      <p:sp>
        <p:nvSpPr>
          <p:cNvPr id="20" name="Content Placeholder 22">
            <a:extLst>
              <a:ext uri="{FF2B5EF4-FFF2-40B4-BE49-F238E27FC236}">
                <a16:creationId xmlns:a16="http://schemas.microsoft.com/office/drawing/2014/main" id="{EE69176B-9F43-DB47-8817-9776F0CA484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/>
              <a:t>Organization/business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FC97F1D-59F8-1E46-96D3-6A2AC3A03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99561" y="3234813"/>
            <a:ext cx="3317466" cy="331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58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777BB-6A3F-E84A-8AA1-D2B430116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the data community is at the heart of any business</a:t>
            </a:r>
            <a:br>
              <a:rPr lang="en-US"/>
            </a:br>
            <a:r>
              <a:rPr lang="en-US" b="0">
                <a:latin typeface="IBM Plex Sans Text" panose="020B0503050203000203" pitchFamily="34" charset="77"/>
              </a:rPr>
              <a:t>Fun stories &amp; examples</a:t>
            </a:r>
            <a:endParaRPr lang="en-US"/>
          </a:p>
        </p:txBody>
      </p:sp>
      <p:sp>
        <p:nvSpPr>
          <p:cNvPr id="25" name="Content Placeholder 19">
            <a:extLst>
              <a:ext uri="{FF2B5EF4-FFF2-40B4-BE49-F238E27FC236}">
                <a16:creationId xmlns:a16="http://schemas.microsoft.com/office/drawing/2014/main" id="{6B011D6D-A41C-1742-B2BD-AE8CB2C1CCEA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/>
              <a:t>Name here</a:t>
            </a:r>
          </a:p>
        </p:txBody>
      </p:sp>
      <p:sp>
        <p:nvSpPr>
          <p:cNvPr id="26" name="Content Placeholder 20">
            <a:extLst>
              <a:ext uri="{FF2B5EF4-FFF2-40B4-BE49-F238E27FC236}">
                <a16:creationId xmlns:a16="http://schemas.microsoft.com/office/drawing/2014/main" id="{D9DA85F5-24DA-EC45-9D57-DF5470DA0F2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Pronouns</a:t>
            </a:r>
          </a:p>
        </p:txBody>
      </p:sp>
      <p:sp>
        <p:nvSpPr>
          <p:cNvPr id="27" name="Content Placeholder 21">
            <a:extLst>
              <a:ext uri="{FF2B5EF4-FFF2-40B4-BE49-F238E27FC236}">
                <a16:creationId xmlns:a16="http://schemas.microsoft.com/office/drawing/2014/main" id="{A1F36BB4-1E45-A246-A21E-B9947BFE1F0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/>
              <a:t>Job title</a:t>
            </a:r>
          </a:p>
        </p:txBody>
      </p:sp>
      <p:sp>
        <p:nvSpPr>
          <p:cNvPr id="28" name="Content Placeholder 22">
            <a:extLst>
              <a:ext uri="{FF2B5EF4-FFF2-40B4-BE49-F238E27FC236}">
                <a16:creationId xmlns:a16="http://schemas.microsoft.com/office/drawing/2014/main" id="{7E80A694-4240-484B-A2AD-D243597ACC9E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/>
              <a:t>Organization/business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07C3B8-B8AD-234C-A862-087FCA61B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9715" y="3776761"/>
            <a:ext cx="1577838" cy="157783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1179482-F27A-6947-BD1E-DB2F753281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5337" y="3620789"/>
            <a:ext cx="1437027" cy="143702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AC16B69-959D-4A41-8694-40E5BAA3E1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23066" y="5026530"/>
            <a:ext cx="1577839" cy="157783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F36D71B-6954-7E44-BE2B-1528FC2235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57997" y="5226533"/>
            <a:ext cx="1437027" cy="143702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422F2758-81E1-F840-86C7-8D05ECF122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56845" y="2315084"/>
            <a:ext cx="1320708" cy="132070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E272825-BC33-8C42-AFA1-0F6A265EB8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818161" y="5636538"/>
            <a:ext cx="967831" cy="96783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D4C3033-845F-644B-8715-06F15B009C8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995082" y="385889"/>
            <a:ext cx="882471" cy="88247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C477C53-6EB3-5642-BBC8-5EDFF9F739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002764" y="1135614"/>
            <a:ext cx="1108162" cy="110816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C50F76E-A653-294A-895B-5DD7FB40736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292430" y="2458165"/>
            <a:ext cx="1026949" cy="102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27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E58F5F0-ABC1-0848-8628-04A839BB6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4427" y="1272765"/>
            <a:ext cx="510395" cy="51039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4A021E5-8A53-0140-8CFE-074E93D8C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4542" y="1302056"/>
            <a:ext cx="510395" cy="51039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0497A7E-C01A-C348-8685-B12EE4160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257" y="2188973"/>
            <a:ext cx="510395" cy="51039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19D0DED-E49C-4444-9CC4-D8194A15A8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84712" y="5003228"/>
            <a:ext cx="510395" cy="51039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874735F-2336-364D-9A68-FF6D2E310D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214257" y="4035967"/>
            <a:ext cx="510395" cy="51039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7C7FADA-6FB9-914C-8AB6-9FE067D8B5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54542" y="5006368"/>
            <a:ext cx="510395" cy="51039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F5BEF25-2559-FD46-808B-262B50D96A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214257" y="4959464"/>
            <a:ext cx="510395" cy="51039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5F79CFC-D8B2-AE40-8C72-70FA4A37322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144427" y="5932449"/>
            <a:ext cx="510395" cy="51039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73B2A8E-E875-7C4E-91D4-92BCA8F3A2B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144427" y="4068576"/>
            <a:ext cx="510395" cy="51039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CCF6BE4-F37F-6B4A-8255-53AAD6FEA3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254542" y="4080290"/>
            <a:ext cx="510395" cy="51039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72747F2-A1AC-5747-8BAC-473228DABBD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144427" y="5000513"/>
            <a:ext cx="510395" cy="51039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E56A3EB4-6D36-C449-8695-368C51AD0C5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214257" y="3112470"/>
            <a:ext cx="510395" cy="51039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8EAD6604-3CDC-4549-A63D-B13A6E7E639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1214257" y="1265476"/>
            <a:ext cx="510395" cy="51039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58819721-08D2-FD4C-9653-C674A7B3DA0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254542" y="5932448"/>
            <a:ext cx="510395" cy="51039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F39EEB2-84AB-4946-A94F-580FAF006C0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144427" y="3136639"/>
            <a:ext cx="510395" cy="51039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0D8841AC-6AE2-164A-8631-A1C1EE63A57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144427" y="340828"/>
            <a:ext cx="510395" cy="51039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EE45078C-62A3-C54D-AFE4-80D41477B56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8184712" y="2215565"/>
            <a:ext cx="510395" cy="510395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F231A865-F473-1545-BD39-19F080570F2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184712" y="357123"/>
            <a:ext cx="510395" cy="510395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0AD86C77-6BB9-A641-A82D-72E9614C3A62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8184712" y="1286344"/>
            <a:ext cx="510395" cy="510395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CEF7C612-77F0-8640-8472-AF5506B74AFB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9254542" y="2228134"/>
            <a:ext cx="510395" cy="510395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B813DE68-EF66-724A-AAD6-B59E6FECF5D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9254542" y="375978"/>
            <a:ext cx="510395" cy="510395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45BB569A-CFE4-0147-94CA-C6720F9CE77A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8184712" y="5932448"/>
            <a:ext cx="510395" cy="510395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66624D96-5D77-AB4F-8E9E-9EB6D3B2B7B9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8184711" y="4068575"/>
            <a:ext cx="510395" cy="510395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5DEF52FF-1B62-B949-B812-14C497E8A557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254542" y="3154212"/>
            <a:ext cx="510395" cy="510395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0FE50813-385A-0343-B8D5-3B5F976195FB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1214257" y="5882962"/>
            <a:ext cx="510395" cy="510395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13C2EA1E-88B2-D84B-92FF-EC972A519C2C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1214257" y="341979"/>
            <a:ext cx="510395" cy="510395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933F2561-28B3-E14D-AB75-533590E79E17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8184712" y="3136638"/>
            <a:ext cx="510395" cy="510395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6B8C220E-E060-3444-90D0-90F17EDD08E3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0144427" y="2204702"/>
            <a:ext cx="510395" cy="51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08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B94D5C1-23F2-D146-95A8-318B8E31B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4427" y="1272765"/>
            <a:ext cx="510395" cy="51039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05CB8EB-5544-C947-9BE1-56EBE05F41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4542" y="1302056"/>
            <a:ext cx="510395" cy="51039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A449E3B-C296-624C-99E8-D48D073425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257" y="2188973"/>
            <a:ext cx="510395" cy="51039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0396677-61C5-8E4F-9CC5-B2BF96CCF9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84712" y="5003228"/>
            <a:ext cx="510395" cy="51039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42379DC-A5CB-C542-AC0C-EC6996CB76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214257" y="4035967"/>
            <a:ext cx="510395" cy="51039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EDB4393-BA6B-8649-B1CC-0C02A76CD2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54542" y="5006368"/>
            <a:ext cx="510395" cy="51039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D14EC18-C256-EA42-B22C-B58596D4D7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214257" y="4959464"/>
            <a:ext cx="510395" cy="51039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B55CBB9-88EA-B14F-955A-B2F5AC5D15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144427" y="5932449"/>
            <a:ext cx="510395" cy="51039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1DBBF89-E313-F543-8942-9628C9FFFAD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144427" y="4068576"/>
            <a:ext cx="510395" cy="51039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8E3009A-4F46-D645-9911-1AC40EFDA59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254542" y="4080290"/>
            <a:ext cx="510395" cy="51039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63B8497-37D1-004C-89F2-6B7239CCC9E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144427" y="5000513"/>
            <a:ext cx="510395" cy="51039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3B3C6B7-4C6D-894C-8817-25AA17E873B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214257" y="3112470"/>
            <a:ext cx="510395" cy="51039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814077A5-18FE-1C4C-9608-26B04987ACA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1214257" y="1265476"/>
            <a:ext cx="510395" cy="51039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6A81D7E-78A4-D547-A99F-E090A8BF7A4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254542" y="5932448"/>
            <a:ext cx="510395" cy="51039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61F2D951-E234-7F47-A467-0573C10C6AD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144427" y="3136639"/>
            <a:ext cx="510395" cy="51039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C86190A-C225-8E45-A064-652C61EC65B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144427" y="340828"/>
            <a:ext cx="510395" cy="51039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3CA45319-10E2-9A4C-AE8D-C07B3F91CD8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8184712" y="2215565"/>
            <a:ext cx="510395" cy="51039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DA858D9-FB8E-6042-B9EC-DD9D83070B3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184712" y="357123"/>
            <a:ext cx="510395" cy="51039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271124E-C447-AB4E-BD64-19711934D4D6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8184712" y="1286344"/>
            <a:ext cx="510395" cy="51039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C69BCCEA-4741-5242-8875-60AAA81BA6AA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9254542" y="2228134"/>
            <a:ext cx="510395" cy="51039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63B0526-716F-2C4F-A0A6-9C8A51C92B2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9254542" y="375978"/>
            <a:ext cx="510395" cy="51039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A9FF1ECA-F35B-3041-AA4E-8D097A7F05F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8184712" y="5932448"/>
            <a:ext cx="510395" cy="51039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72C77F39-F803-2A42-A790-1A245986DC97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8184711" y="4068575"/>
            <a:ext cx="510395" cy="51039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DA67D34B-5E7B-7C45-A06A-7FE89854D996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254542" y="3154212"/>
            <a:ext cx="510395" cy="51039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1AF0CC22-599D-3E42-B847-D56D391775E7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1214257" y="5882962"/>
            <a:ext cx="510395" cy="510395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D26C004E-3D13-8C42-B3FB-7716A75A2AFC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1214257" y="341979"/>
            <a:ext cx="510395" cy="51039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9C9EFAD0-EF10-DB42-A540-5CCF384838B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8184712" y="3136638"/>
            <a:ext cx="510395" cy="51039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895DBA84-E37C-854E-A480-3FED849DD0B8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0144427" y="2204702"/>
            <a:ext cx="510395" cy="51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88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DABE59C4-AB48-A444-B9ED-0F6C22979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3459" y="307152"/>
            <a:ext cx="3855750" cy="385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6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283D7-9BE1-8A47-9D93-AAE44A7D2C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IBM Plex Sans"/>
              </a:rPr>
              <a:t>Slide templates</a:t>
            </a:r>
            <a:br>
              <a:rPr lang="en-US"/>
            </a:br>
            <a:r>
              <a:rPr lang="en-US" b="0">
                <a:latin typeface="IBM Plex Sans"/>
              </a:rPr>
              <a:t>Essential slides and other slide layout options</a:t>
            </a:r>
          </a:p>
        </p:txBody>
      </p:sp>
    </p:spTree>
    <p:extLst>
      <p:ext uri="{BB962C8B-B14F-4D97-AF65-F5344CB8AC3E}">
        <p14:creationId xmlns:p14="http://schemas.microsoft.com/office/powerpoint/2010/main" val="79016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8206D17-3635-8842-928F-B37290152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3459" y="307152"/>
            <a:ext cx="3855750" cy="385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903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7778D63-CEB2-E542-9AB8-86F8766FA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53701" y="4731111"/>
            <a:ext cx="1773266" cy="177326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F01F9F1-ADEE-D24B-AF76-7735861A4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36738" y="4415303"/>
            <a:ext cx="2369652" cy="236965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08A9B30-900A-534D-AE8F-44F0CC7326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96984" y="312291"/>
            <a:ext cx="3139682" cy="313968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724CDC8-AA23-0445-AF4C-D8DB8F2D29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38722" y="5156935"/>
            <a:ext cx="1585753" cy="158575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AB0EDAD-99A1-074E-B961-E426E91DC9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70263" y="2578031"/>
            <a:ext cx="1871346" cy="187134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ACCA5EC-C090-6246-A18A-B77210F2BF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81109" y="5611092"/>
            <a:ext cx="1039159" cy="103915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1B753FC-D3AA-F84D-81E7-A54E05B640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741001" y="3035695"/>
            <a:ext cx="2320022" cy="232002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20309AE-A30E-E641-AF0D-7A55CBB59C3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22860" y="3923071"/>
            <a:ext cx="2803969" cy="2803969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BF88AA89-5948-8349-B1C5-C2CDD8A186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872197" y="-89111"/>
            <a:ext cx="4173640" cy="417364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33D76037-B25B-1244-940F-7E2E8BE7AF0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883554" y="5397949"/>
            <a:ext cx="1103727" cy="1103727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167C850B-E5B1-5C47-A754-29F5CC3B9C4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826813" y="204466"/>
            <a:ext cx="2148376" cy="2148376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0C5AE8DB-46E4-534C-BE1E-8D0B44261A1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187830" y="3724278"/>
            <a:ext cx="1250794" cy="1250794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2956B0F3-082A-B844-BE5C-3445247C4D9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181138" y="2495184"/>
            <a:ext cx="2105816" cy="210581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2C6E915E-E880-954F-83C5-35750F8E0E8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03400" y="1522522"/>
            <a:ext cx="2150346" cy="2150346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93D8A45-0065-0440-8DF5-4B97EF6C50F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2657722" y="3656781"/>
            <a:ext cx="1318839" cy="131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435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154320A-1953-6A49-B986-A81D73BA3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53701" y="4731111"/>
            <a:ext cx="1773266" cy="177326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8DFFFCC-8A9F-1C42-A532-6985B01EC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36738" y="4415303"/>
            <a:ext cx="2369652" cy="236965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0FE70B5-831E-3546-88ED-28562AD303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96984" y="312291"/>
            <a:ext cx="3139682" cy="313968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380492A-631C-B94E-8B03-C8075EFFCA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38722" y="5156935"/>
            <a:ext cx="1585753" cy="158575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049116B-215A-094C-90F1-06003658C4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70263" y="2578031"/>
            <a:ext cx="1871346" cy="187134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038F0C6-5F63-524F-BCD6-86884BEF3B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81109" y="5611092"/>
            <a:ext cx="1039159" cy="103915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A98806F-0998-B74E-9609-AD1FA5D108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741001" y="3035695"/>
            <a:ext cx="2320022" cy="232002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66B42AB-BEFF-0948-86BA-E38C76F65E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22860" y="3923071"/>
            <a:ext cx="2803969" cy="280396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82456E3-6C91-B944-8899-8ED9DAA2397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872197" y="-89111"/>
            <a:ext cx="4173640" cy="417364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54F1D49-BAF0-0C42-A8C4-3B1AC0C2F8D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883554" y="5397949"/>
            <a:ext cx="1103727" cy="11037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E24AA24-4390-1444-84C0-F0811CF8639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826813" y="204466"/>
            <a:ext cx="2148376" cy="214837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68EA588-AE20-4A4F-99A8-848E01FCB69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187830" y="3724278"/>
            <a:ext cx="1250794" cy="125079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E1C6DC3-77AE-EF42-AC9A-287E3E00F2D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181138" y="2495184"/>
            <a:ext cx="2105816" cy="210581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59623A11-185E-664B-BCE5-537933CFA40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03400" y="1522522"/>
            <a:ext cx="2150346" cy="215034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41ADCC9-7F2E-6942-B63C-1D33B957C82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657722" y="3656781"/>
            <a:ext cx="1318839" cy="131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30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10EA5A3-528F-4446-9848-0471E4DD7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9879" y="341010"/>
            <a:ext cx="6175979" cy="617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37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89D8919-7EE7-7049-8455-8BC3EF686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9879" y="341010"/>
            <a:ext cx="6175979" cy="617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03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20201155-BEE4-AF4F-96DB-E35DA3452081}"/>
              </a:ext>
            </a:extLst>
          </p:cNvPr>
          <p:cNvSpPr/>
          <p:nvPr/>
        </p:nvSpPr>
        <p:spPr>
          <a:xfrm>
            <a:off x="0" y="1818505"/>
            <a:ext cx="12192000" cy="39438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8C2E51-B809-F74E-B87E-BF1AC0C3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47" y="492942"/>
            <a:ext cx="10021047" cy="1325563"/>
          </a:xfrm>
        </p:spPr>
        <p:txBody>
          <a:bodyPr>
            <a:normAutofit fontScale="90000"/>
          </a:bodyPr>
          <a:lstStyle/>
          <a:p>
            <a:r>
              <a:rPr lang="en-US" sz="3600"/>
              <a:t>Slide templates</a:t>
            </a:r>
            <a:br>
              <a:rPr lang="en-US" sz="3600"/>
            </a:br>
            <a:r>
              <a:rPr lang="en-US" sz="3600" b="0"/>
              <a:t>Essential slides you must include in your presentation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4CE80F4-4980-2249-94D1-217B9C60B319}"/>
              </a:ext>
            </a:extLst>
          </p:cNvPr>
          <p:cNvSpPr txBox="1">
            <a:spLocks/>
          </p:cNvSpPr>
          <p:nvPr/>
        </p:nvSpPr>
        <p:spPr bwMode="auto">
          <a:xfrm>
            <a:off x="369046" y="2567440"/>
            <a:ext cx="2590053" cy="38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i="0" kern="1200">
                <a:solidFill>
                  <a:schemeClr val="accent2"/>
                </a:solidFill>
                <a:latin typeface="IBM Plex Sans" panose="020B0503050203000203" pitchFamily="34" charset="77"/>
                <a:ea typeface="+mj-ea"/>
                <a:cs typeface="IBM Plex Sans" panose="020B0503050203000203" pitchFamily="34" charset="77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US" sz="2400"/>
              <a:t>Title slide</a:t>
            </a:r>
            <a:endParaRPr lang="en-US" sz="2400" b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E6DB6E21-90DD-6449-B8CA-58434A444E45}"/>
              </a:ext>
            </a:extLst>
          </p:cNvPr>
          <p:cNvSpPr txBox="1">
            <a:spLocks/>
          </p:cNvSpPr>
          <p:nvPr/>
        </p:nvSpPr>
        <p:spPr bwMode="auto">
          <a:xfrm>
            <a:off x="3508310" y="2567440"/>
            <a:ext cx="2232981" cy="464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i="0" kern="1200">
                <a:solidFill>
                  <a:schemeClr val="accent2"/>
                </a:solidFill>
                <a:latin typeface="IBM Plex Sans" panose="020B0503050203000203" pitchFamily="34" charset="77"/>
                <a:ea typeface="+mj-ea"/>
                <a:cs typeface="IBM Plex Sans" panose="020B0503050203000203" pitchFamily="34" charset="77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US" sz="2400"/>
              <a:t>Speaker slide</a:t>
            </a:r>
            <a:endParaRPr lang="en-US" sz="2400" b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45F46A73-1655-BF43-8279-B071BAA2E2E1}"/>
              </a:ext>
            </a:extLst>
          </p:cNvPr>
          <p:cNvSpPr txBox="1">
            <a:spLocks/>
          </p:cNvSpPr>
          <p:nvPr/>
        </p:nvSpPr>
        <p:spPr bwMode="auto">
          <a:xfrm>
            <a:off x="6355035" y="2567440"/>
            <a:ext cx="2680416" cy="57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i="0" kern="1200">
                <a:solidFill>
                  <a:schemeClr val="accent2"/>
                </a:solidFill>
                <a:latin typeface="IBM Plex Sans" panose="020B0503050203000203" pitchFamily="34" charset="77"/>
                <a:ea typeface="+mj-ea"/>
                <a:cs typeface="IBM Plex Sans" panose="020B0503050203000203" pitchFamily="34" charset="77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US" sz="2400"/>
              <a:t>Evaluation slide</a:t>
            </a:r>
            <a:endParaRPr lang="en-US" sz="2400" b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88FBF222-14E9-7343-B767-AFECE2A694E0}"/>
              </a:ext>
            </a:extLst>
          </p:cNvPr>
          <p:cNvSpPr txBox="1">
            <a:spLocks/>
          </p:cNvSpPr>
          <p:nvPr/>
        </p:nvSpPr>
        <p:spPr bwMode="auto">
          <a:xfrm>
            <a:off x="9249600" y="2567440"/>
            <a:ext cx="2573353" cy="57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i="0" kern="1200">
                <a:solidFill>
                  <a:schemeClr val="accent2"/>
                </a:solidFill>
                <a:latin typeface="IBM Plex Sans" panose="020B0503050203000203" pitchFamily="34" charset="77"/>
                <a:ea typeface="+mj-ea"/>
                <a:cs typeface="IBM Plex Sans" panose="020B0503050203000203" pitchFamily="34" charset="77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US" sz="2400"/>
              <a:t>Thank you slide</a:t>
            </a:r>
            <a:endParaRPr lang="en-US" sz="2400" b="0"/>
          </a:p>
        </p:txBody>
      </p:sp>
      <p:pic>
        <p:nvPicPr>
          <p:cNvPr id="24" name="Picture 2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2BF0A9CA-AFC8-7B4F-B8F7-F006ECDB25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388" y="3184650"/>
            <a:ext cx="2680416" cy="1503376"/>
          </a:xfrm>
          <a:prstGeom prst="rect">
            <a:avLst/>
          </a:prstGeom>
        </p:spPr>
      </p:pic>
      <p:pic>
        <p:nvPicPr>
          <p:cNvPr id="26" name="Picture 2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901E6E5-9161-DF4E-A170-17F191A2AF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939" y="3184650"/>
            <a:ext cx="2680416" cy="1507734"/>
          </a:xfrm>
          <a:prstGeom prst="rect">
            <a:avLst/>
          </a:prstGeom>
        </p:spPr>
      </p:pic>
      <p:pic>
        <p:nvPicPr>
          <p:cNvPr id="29" name="Picture 2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7099168-159C-924E-B0FB-605C71C9B3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010" y="3212053"/>
            <a:ext cx="2655243" cy="1503376"/>
          </a:xfrm>
          <a:prstGeom prst="rect">
            <a:avLst/>
          </a:prstGeom>
        </p:spPr>
      </p:pic>
      <p:pic>
        <p:nvPicPr>
          <p:cNvPr id="2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E320132-E989-4843-BA84-4EF86EBC3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060" y="3213994"/>
            <a:ext cx="2649748" cy="149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84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FD0F40F-1E67-B34C-B172-74CE8E1BDE29}"/>
              </a:ext>
            </a:extLst>
          </p:cNvPr>
          <p:cNvSpPr/>
          <p:nvPr/>
        </p:nvSpPr>
        <p:spPr>
          <a:xfrm>
            <a:off x="0" y="1906975"/>
            <a:ext cx="12192000" cy="2832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0B27EF9-8BC7-1E40-BADC-FC53E88D40A8}"/>
              </a:ext>
            </a:extLst>
          </p:cNvPr>
          <p:cNvSpPr txBox="1">
            <a:spLocks/>
          </p:cNvSpPr>
          <p:nvPr/>
        </p:nvSpPr>
        <p:spPr bwMode="auto">
          <a:xfrm>
            <a:off x="463015" y="4066932"/>
            <a:ext cx="2196210" cy="322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i="0" kern="1200">
                <a:solidFill>
                  <a:schemeClr val="accent2"/>
                </a:solidFill>
                <a:latin typeface="IBM Plex Sans" panose="020B0503050203000203" pitchFamily="34" charset="77"/>
                <a:ea typeface="+mj-ea"/>
                <a:cs typeface="IBM Plex Sans" panose="020B0503050203000203" pitchFamily="34" charset="77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buFont typeface="Arial"/>
              <a:buNone/>
            </a:pPr>
            <a:r>
              <a:rPr lang="en-US" sz="2000"/>
              <a:t>Default title slide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FBC1AAC-B686-A141-B47F-6E845E145D66}"/>
              </a:ext>
            </a:extLst>
          </p:cNvPr>
          <p:cNvSpPr txBox="1">
            <a:spLocks/>
          </p:cNvSpPr>
          <p:nvPr/>
        </p:nvSpPr>
        <p:spPr bwMode="auto">
          <a:xfrm>
            <a:off x="3280859" y="4066932"/>
            <a:ext cx="2196210" cy="322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i="0" kern="1200">
                <a:solidFill>
                  <a:schemeClr val="accent2"/>
                </a:solidFill>
                <a:latin typeface="IBM Plex Sans" panose="020B0503050203000203" pitchFamily="34" charset="77"/>
                <a:ea typeface="+mj-ea"/>
                <a:cs typeface="IBM Plex Sans" panose="020B0503050203000203" pitchFamily="34" charset="77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buFont typeface="Arial"/>
              <a:buNone/>
            </a:pPr>
            <a:r>
              <a:rPr lang="en-US" sz="2000"/>
              <a:t>Personalized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AE304F78-9618-1F42-BA39-2CB2132998BF}"/>
              </a:ext>
            </a:extLst>
          </p:cNvPr>
          <p:cNvSpPr txBox="1">
            <a:spLocks/>
          </p:cNvSpPr>
          <p:nvPr/>
        </p:nvSpPr>
        <p:spPr bwMode="auto">
          <a:xfrm>
            <a:off x="6294647" y="4066932"/>
            <a:ext cx="2196210" cy="322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i="0" kern="1200">
                <a:solidFill>
                  <a:schemeClr val="accent2"/>
                </a:solidFill>
                <a:latin typeface="IBM Plex Sans" panose="020B0503050203000203" pitchFamily="34" charset="77"/>
                <a:ea typeface="+mj-ea"/>
                <a:cs typeface="IBM Plex Sans" panose="020B0503050203000203" pitchFamily="34" charset="77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buFont typeface="Arial"/>
              <a:buNone/>
            </a:pPr>
            <a:r>
              <a:rPr lang="en-US" sz="2000"/>
              <a:t>Personalized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7C53930-A170-224D-8669-EF4AA88E29CA}"/>
              </a:ext>
            </a:extLst>
          </p:cNvPr>
          <p:cNvSpPr txBox="1">
            <a:spLocks/>
          </p:cNvSpPr>
          <p:nvPr/>
        </p:nvSpPr>
        <p:spPr bwMode="auto">
          <a:xfrm>
            <a:off x="9308435" y="4066932"/>
            <a:ext cx="2196210" cy="322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i="0" kern="1200">
                <a:solidFill>
                  <a:schemeClr val="accent2"/>
                </a:solidFill>
                <a:latin typeface="IBM Plex Sans" panose="020B0503050203000203" pitchFamily="34" charset="77"/>
                <a:ea typeface="+mj-ea"/>
                <a:cs typeface="IBM Plex Sans" panose="020B0503050203000203" pitchFamily="34" charset="77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buFont typeface="Arial"/>
              <a:buNone/>
            </a:pPr>
            <a:r>
              <a:rPr lang="en-US" sz="2000"/>
              <a:t>Personalized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BF7B1C6-AD52-6942-A656-527DA58A25C2}"/>
              </a:ext>
            </a:extLst>
          </p:cNvPr>
          <p:cNvSpPr/>
          <p:nvPr/>
        </p:nvSpPr>
        <p:spPr>
          <a:xfrm>
            <a:off x="0" y="6167301"/>
            <a:ext cx="2397967" cy="588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ECDC68-3653-7F47-ACEA-015DD83296FA}"/>
              </a:ext>
            </a:extLst>
          </p:cNvPr>
          <p:cNvSpPr txBox="1">
            <a:spLocks/>
          </p:cNvSpPr>
          <p:nvPr/>
        </p:nvSpPr>
        <p:spPr bwMode="auto">
          <a:xfrm>
            <a:off x="463015" y="4923240"/>
            <a:ext cx="11023221" cy="165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1" fontAlgn="base" hangingPunct="1">
              <a:lnSpc>
                <a:spcPct val="130000"/>
              </a:lnSpc>
              <a:spcBef>
                <a:spcPts val="1000"/>
              </a:spcBef>
              <a:spcAft>
                <a:spcPct val="0"/>
              </a:spcAft>
              <a:buClr>
                <a:srgbClr val="CC0000"/>
              </a:buClr>
              <a:buSzPct val="100000"/>
              <a:buFont typeface="Arial"/>
              <a:buChar char="•"/>
              <a:defRPr sz="3400" b="0" i="0" kern="1200">
                <a:solidFill>
                  <a:schemeClr val="tx1"/>
                </a:solidFill>
                <a:latin typeface="IBM Plex Sans" panose="020B0503050203000203" pitchFamily="34" charset="77"/>
                <a:ea typeface="+mn-ea"/>
                <a:cs typeface="IBM Plex Sans" panose="020B0503050203000203" pitchFamily="34" charset="77"/>
              </a:defRPr>
            </a:lvl1pPr>
            <a:lvl2pPr marL="914400" indent="-457200" algn="l" rtl="0" eaLnBrk="1" fontAlgn="base" hangingPunct="1">
              <a:lnSpc>
                <a:spcPct val="13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100000"/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IBM Plex Sans" panose="020B0503050203000203" pitchFamily="34" charset="77"/>
                <a:ea typeface="+mn-ea"/>
                <a:cs typeface="IBM Plex Sans" panose="020B0503050203000203" pitchFamily="34" charset="77"/>
              </a:defRPr>
            </a:lvl2pPr>
            <a:lvl3pPr marL="1257300" indent="-342900" algn="l" rtl="0" eaLnBrk="1" fontAlgn="base" hangingPunct="1">
              <a:lnSpc>
                <a:spcPct val="13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100000"/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IBM Plex Sans" panose="020B0503050203000203" pitchFamily="34" charset="77"/>
                <a:ea typeface="+mn-ea"/>
                <a:cs typeface="IBM Plex Sans" panose="020B0503050203000203" pitchFamily="34" charset="77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latin typeface="IBM Plex Sans"/>
              </a:rPr>
              <a:t>Only use the icons provided</a:t>
            </a:r>
            <a:r>
              <a:rPr lang="en-US" sz="2000">
                <a:latin typeface="IBM Plex Sans"/>
              </a:rPr>
              <a:t> on your title slide </a:t>
            </a:r>
          </a:p>
          <a:p>
            <a:r>
              <a:rPr lang="en-US" sz="2000" b="1">
                <a:latin typeface="IBM Plex Sans"/>
              </a:rPr>
              <a:t>Avoid</a:t>
            </a:r>
            <a:r>
              <a:rPr lang="en-US" sz="2000">
                <a:latin typeface="IBM Plex Sans"/>
              </a:rPr>
              <a:t> overlapping, distorting, or rotating the icons </a:t>
            </a:r>
            <a:endParaRPr lang="en-US" sz="2000"/>
          </a:p>
          <a:p>
            <a:r>
              <a:rPr lang="en-US" sz="2000" b="1">
                <a:latin typeface="IBM Plex Sans"/>
              </a:rPr>
              <a:t>Have fun </a:t>
            </a:r>
            <a:r>
              <a:rPr lang="en-US" sz="2000">
                <a:latin typeface="IBM Plex Sans"/>
              </a:rPr>
              <a:t>and use icons that relate to your session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433865-4B25-49E5-AE29-ACBAB7B7387B}"/>
              </a:ext>
            </a:extLst>
          </p:cNvPr>
          <p:cNvSpPr txBox="1">
            <a:spLocks/>
          </p:cNvSpPr>
          <p:nvPr/>
        </p:nvSpPr>
        <p:spPr bwMode="auto">
          <a:xfrm>
            <a:off x="369047" y="492942"/>
            <a:ext cx="10021047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i="0" kern="1200">
                <a:solidFill>
                  <a:schemeClr val="accent2"/>
                </a:solidFill>
                <a:latin typeface="IBM Plex Sans" panose="020B0503050203000203" pitchFamily="34" charset="77"/>
                <a:ea typeface="+mj-ea"/>
                <a:cs typeface="IBM Plex Sans" panose="020B0503050203000203" pitchFamily="34" charset="77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3600">
                <a:latin typeface="IBM Plex Sans"/>
              </a:rPr>
              <a:t>Your title slide</a:t>
            </a:r>
            <a:br>
              <a:rPr lang="en-US" sz="3600">
                <a:latin typeface="IBM Plex Sans"/>
              </a:rPr>
            </a:br>
            <a:r>
              <a:rPr lang="en-US" sz="2800" b="0">
                <a:latin typeface="IBM Plex Sans"/>
              </a:rPr>
              <a:t>Use the default title slide, or personalize it by adding the icons provided on page 10</a:t>
            </a:r>
            <a:endParaRPr lang="en-US" sz="2800"/>
          </a:p>
        </p:txBody>
      </p:sp>
      <p:pic>
        <p:nvPicPr>
          <p:cNvPr id="5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3E0118B-6E3A-434B-8D31-7040F2B7C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767" y="2333381"/>
            <a:ext cx="2649748" cy="1497531"/>
          </a:xfrm>
          <a:prstGeom prst="rect">
            <a:avLst/>
          </a:prstGeom>
        </p:spPr>
      </p:pic>
      <p:pic>
        <p:nvPicPr>
          <p:cNvPr id="6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305430C-F9CE-4CFE-ADF4-E8130334A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778" y="2344164"/>
            <a:ext cx="2667719" cy="1508314"/>
          </a:xfrm>
          <a:prstGeom prst="rect">
            <a:avLst/>
          </a:prstGeom>
        </p:spPr>
      </p:pic>
      <p:pic>
        <p:nvPicPr>
          <p:cNvPr id="7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0759B82-BDF6-4F6F-8C77-17A6FAA02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5730" y="2344164"/>
            <a:ext cx="2649748" cy="1497531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52B99ACF-752A-4578-8213-3F1D36656F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550" y="2344884"/>
            <a:ext cx="2636599" cy="14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75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B58DE3-4D9A-AC4F-BF71-FF9F84DDC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Other slide templates</a:t>
            </a:r>
            <a:br>
              <a:rPr lang="en-US"/>
            </a:br>
            <a:r>
              <a:rPr lang="en-US" b="0"/>
              <a:t>A variety of other slide layouts are provided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C51ABB6E-C801-8648-B8CC-73605BD61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06" y="1818505"/>
            <a:ext cx="7142698" cy="475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88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BC6675-99CC-7544-8D98-0CF49D656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047" y="1825625"/>
            <a:ext cx="447292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>
                <a:solidFill>
                  <a:srgbClr val="373737"/>
                </a:solidFill>
              </a:rPr>
              <a:t>Go to </a:t>
            </a:r>
            <a:r>
              <a:rPr lang="en-US" sz="2000" b="1">
                <a:solidFill>
                  <a:schemeClr val="tx2"/>
                </a:solidFill>
                <a:ea typeface="Roboto Medium" panose="02000000000000000000" pitchFamily="2" charset="0"/>
              </a:rPr>
              <a:t>Design &gt; Themes </a:t>
            </a:r>
            <a:r>
              <a:rPr lang="en-US" sz="2000">
                <a:solidFill>
                  <a:srgbClr val="373737"/>
                </a:solidFill>
              </a:rPr>
              <a:t>and choose </a:t>
            </a:r>
            <a:r>
              <a:rPr lang="en-US" sz="2000" b="1">
                <a:solidFill>
                  <a:schemeClr val="tx2"/>
                </a:solidFill>
              </a:rPr>
              <a:t>Save Current theme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>
                <a:solidFill>
                  <a:srgbClr val="373737"/>
                </a:solidFill>
              </a:rPr>
              <a:t>Name the theme </a:t>
            </a:r>
            <a:r>
              <a:rPr lang="en-US" sz="2000" b="1">
                <a:solidFill>
                  <a:schemeClr val="tx2"/>
                </a:solidFill>
                <a:ea typeface="Roboto Medium" panose="02000000000000000000" pitchFamily="2" charset="0"/>
              </a:rPr>
              <a:t>PASSSummit2021.thmx </a:t>
            </a:r>
            <a:r>
              <a:rPr lang="en-US" sz="2000">
                <a:solidFill>
                  <a:srgbClr val="373737"/>
                </a:solidFill>
              </a:rPr>
              <a:t>then save it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0DB179-499C-F547-B0D0-1787761BE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 this template as your default</a:t>
            </a:r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C247898-8DA9-694C-8315-301AD94DE7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634" y="1825625"/>
            <a:ext cx="6990366" cy="3643358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5903B89-6053-4044-A1BE-48654B0B18BE}"/>
              </a:ext>
            </a:extLst>
          </p:cNvPr>
          <p:cNvSpPr txBox="1">
            <a:spLocks/>
          </p:cNvSpPr>
          <p:nvPr/>
        </p:nvSpPr>
        <p:spPr bwMode="auto">
          <a:xfrm>
            <a:off x="369047" y="5663541"/>
            <a:ext cx="6136255" cy="44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1" fontAlgn="base" hangingPunct="1">
              <a:lnSpc>
                <a:spcPct val="130000"/>
              </a:lnSpc>
              <a:spcBef>
                <a:spcPts val="1000"/>
              </a:spcBef>
              <a:spcAft>
                <a:spcPct val="0"/>
              </a:spcAft>
              <a:buClr>
                <a:srgbClr val="CC0000"/>
              </a:buClr>
              <a:buSzPct val="100000"/>
              <a:buFont typeface="Arial"/>
              <a:buChar char="•"/>
              <a:defRPr sz="3400" b="0" i="0" kern="1200">
                <a:solidFill>
                  <a:schemeClr val="tx1"/>
                </a:solidFill>
                <a:latin typeface="IBM Plex Sans" panose="020B0503050203000203" pitchFamily="34" charset="77"/>
                <a:ea typeface="+mn-ea"/>
                <a:cs typeface="IBM Plex Sans" panose="020B0503050203000203" pitchFamily="34" charset="77"/>
              </a:defRPr>
            </a:lvl1pPr>
            <a:lvl2pPr marL="914400" indent="-457200" algn="l" rtl="0" eaLnBrk="1" fontAlgn="base" hangingPunct="1">
              <a:lnSpc>
                <a:spcPct val="13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100000"/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IBM Plex Sans" panose="020B0503050203000203" pitchFamily="34" charset="77"/>
                <a:ea typeface="+mn-ea"/>
                <a:cs typeface="IBM Plex Sans" panose="020B0503050203000203" pitchFamily="34" charset="77"/>
              </a:defRPr>
            </a:lvl2pPr>
            <a:lvl3pPr marL="1257300" indent="-342900" algn="l" rtl="0" eaLnBrk="1" fontAlgn="base" hangingPunct="1">
              <a:lnSpc>
                <a:spcPct val="13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100000"/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IBM Plex Sans" panose="020B0503050203000203" pitchFamily="34" charset="77"/>
                <a:ea typeface="+mn-ea"/>
                <a:cs typeface="IBM Plex Sans" panose="020B0503050203000203" pitchFamily="34" charset="77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chemeClr val="tx2"/>
                </a:solidFill>
                <a:latin typeface="IBM Plex Sans"/>
              </a:rPr>
              <a:t>Continues on the next page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AF2417-360C-C74C-A648-51A0ED9AA5D6}"/>
              </a:ext>
            </a:extLst>
          </p:cNvPr>
          <p:cNvSpPr/>
          <p:nvPr/>
        </p:nvSpPr>
        <p:spPr>
          <a:xfrm>
            <a:off x="6217920" y="2013063"/>
            <a:ext cx="391886" cy="204343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err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621E35-824C-3646-94E6-58E9133F2CF0}"/>
              </a:ext>
            </a:extLst>
          </p:cNvPr>
          <p:cNvSpPr/>
          <p:nvPr/>
        </p:nvSpPr>
        <p:spPr>
          <a:xfrm>
            <a:off x="8469088" y="2461554"/>
            <a:ext cx="391886" cy="204343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err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342601-A3B5-0949-A6CF-5CDE1E568FB4}"/>
              </a:ext>
            </a:extLst>
          </p:cNvPr>
          <p:cNvSpPr/>
          <p:nvPr/>
        </p:nvSpPr>
        <p:spPr>
          <a:xfrm>
            <a:off x="5860870" y="5008811"/>
            <a:ext cx="5608319" cy="204343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err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061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BC6675-99CC-7544-8D98-0CF49D656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047" y="1825625"/>
            <a:ext cx="4300057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sz="2000">
                <a:solidFill>
                  <a:srgbClr val="373737"/>
                </a:solidFill>
              </a:rPr>
              <a:t>Go back to </a:t>
            </a:r>
            <a:r>
              <a:rPr lang="en-US" sz="2000" b="1">
                <a:solidFill>
                  <a:schemeClr val="tx2"/>
                </a:solidFill>
                <a:ea typeface="Roboto Medium" panose="02000000000000000000" pitchFamily="2" charset="0"/>
              </a:rPr>
              <a:t>Design &gt; Themes &gt; Custom</a:t>
            </a:r>
            <a:endParaRPr lang="en-US" sz="2000" b="1">
              <a:solidFill>
                <a:schemeClr val="tx2"/>
              </a:solidFill>
            </a:endParaRPr>
          </a:p>
          <a:p>
            <a:pPr marL="514350" indent="-514350">
              <a:buFont typeface="+mj-lt"/>
              <a:buAutoNum type="arabicPeriod" startAt="4"/>
            </a:pPr>
            <a:r>
              <a:rPr lang="en-US" sz="2000">
                <a:solidFill>
                  <a:srgbClr val="373737"/>
                </a:solidFill>
              </a:rPr>
              <a:t>Right click the theme you just saved and choose </a:t>
            </a:r>
            <a:r>
              <a:rPr lang="en-US" sz="200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Set as Default Theme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sz="2000">
                <a:solidFill>
                  <a:srgbClr val="373737"/>
                </a:solidFill>
              </a:rPr>
              <a:t>Open a new presentation in PowerPoint, you’ll see the default PASSSummit2021 template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0DB179-499C-F547-B0D0-1787761BE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 this template as your default</a:t>
            </a:r>
          </a:p>
        </p:txBody>
      </p:sp>
      <p:pic>
        <p:nvPicPr>
          <p:cNvPr id="6" name="Picture 5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A0111669-05B7-4346-8DF2-37A194EC8A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426" y="1851854"/>
            <a:ext cx="7372574" cy="37588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800995-EC6E-0340-9B22-A9DE61721BE4}"/>
              </a:ext>
            </a:extLst>
          </p:cNvPr>
          <p:cNvSpPr/>
          <p:nvPr/>
        </p:nvSpPr>
        <p:spPr>
          <a:xfrm>
            <a:off x="6187442" y="3341120"/>
            <a:ext cx="1658981" cy="1039291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err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923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AEC24-FC20-F045-A78D-7167BE7573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Icons and graphics</a:t>
            </a:r>
            <a:br>
              <a:rPr lang="en-US"/>
            </a:br>
            <a:r>
              <a:rPr lang="en-US" b="0"/>
              <a:t>You can use the provided icons and graphics throughout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2948652391"/>
      </p:ext>
    </p:extLst>
  </p:cSld>
  <p:clrMapOvr>
    <a:masterClrMapping/>
  </p:clrMapOvr>
</p:sld>
</file>

<file path=ppt/theme/theme1.xml><?xml version="1.0" encoding="utf-8"?>
<a:theme xmlns:a="http://schemas.openxmlformats.org/drawingml/2006/main" name="Redgate theme v2">
  <a:themeElements>
    <a:clrScheme name="Redgate PASS Summit">
      <a:dk1>
        <a:srgbClr val="222222"/>
      </a:dk1>
      <a:lt1>
        <a:srgbClr val="FFFFFF"/>
      </a:lt1>
      <a:dk2>
        <a:srgbClr val="CC0000"/>
      </a:dk2>
      <a:lt2>
        <a:srgbClr val="F2F2F2"/>
      </a:lt2>
      <a:accent1>
        <a:srgbClr val="CC0000"/>
      </a:accent1>
      <a:accent2>
        <a:srgbClr val="000000"/>
      </a:accent2>
      <a:accent3>
        <a:srgbClr val="767676"/>
      </a:accent3>
      <a:accent4>
        <a:srgbClr val="790000"/>
      </a:accent4>
      <a:accent5>
        <a:srgbClr val="1AAC1E"/>
      </a:accent5>
      <a:accent6>
        <a:srgbClr val="336DC1"/>
      </a:accent6>
      <a:hlink>
        <a:srgbClr val="336DC1"/>
      </a:hlink>
      <a:folHlink>
        <a:srgbClr val="2A5E9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 err="1" smtClean="0">
            <a:latin typeface="Roboto" panose="02000000000000000000" pitchFamily="2" charset="0"/>
            <a:ea typeface="Roboto" panose="02000000000000000000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b="0" i="0" dirty="0" err="1" smtClean="0">
            <a:latin typeface="IBM Plex Sans" panose="020B0503050203000203" pitchFamily="34" charset="77"/>
            <a:ea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edgate theme v2" id="{1734A0F3-C998-EF41-934D-51BF3B82E1A2}" vid="{D6099F4A-34CB-A94F-8B65-95F962FE41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vider xmlns="09261daf-a6c8-4475-bfe4-e465f101f752" xsi:nil="true"/>
    <SharedWithUsers xmlns="cfa6ec7d-b27d-4976-a2d2-0968bdeefb84">
      <UserInfo>
        <DisplayName>Terence O'Shea</DisplayName>
        <AccountId>2688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60C779E989E145AAD13EC3F1475DCA" ma:contentTypeVersion="14" ma:contentTypeDescription="Create a new document." ma:contentTypeScope="" ma:versionID="5e278870a41e3c3bde6aa33a03d4ff0e">
  <xsd:schema xmlns:xsd="http://www.w3.org/2001/XMLSchema" xmlns:xs="http://www.w3.org/2001/XMLSchema" xmlns:p="http://schemas.microsoft.com/office/2006/metadata/properties" xmlns:ns2="09261daf-a6c8-4475-bfe4-e465f101f752" xmlns:ns3="cfa6ec7d-b27d-4976-a2d2-0968bdeefb84" targetNamespace="http://schemas.microsoft.com/office/2006/metadata/properties" ma:root="true" ma:fieldsID="243c20d1ece50da3c5dcbcf3553f4c12" ns2:_="" ns3:_="">
    <xsd:import namespace="09261daf-a6c8-4475-bfe4-e465f101f752"/>
    <xsd:import namespace="cfa6ec7d-b27d-4976-a2d2-0968bdeef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Provid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261daf-a6c8-4475-bfe4-e465f101f7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Provider" ma:index="21" nillable="true" ma:displayName="Provider" ma:format="Dropdown" ma:internalName="Provider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a6ec7d-b27d-4976-a2d2-0968bdeef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AC3360C-4628-40F5-862A-66DB05FE52B6}">
  <ds:schemaRefs>
    <ds:schemaRef ds:uri="09261daf-a6c8-4475-bfe4-e465f101f752"/>
    <ds:schemaRef ds:uri="cfa6ec7d-b27d-4976-a2d2-0968bdeefb8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8FC9880-0D26-400B-ADC1-C424986975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261daf-a6c8-4475-bfe4-e465f101f752"/>
    <ds:schemaRef ds:uri="cfa6ec7d-b27d-4976-a2d2-0968bdeefb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BCD145-A057-4D96-85F1-0E666E0698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34</Slides>
  <Notes>12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Redgate theme v2</vt:lpstr>
      <vt:lpstr>Presentation slide template</vt:lpstr>
      <vt:lpstr>Contents Everything you need for your presentation</vt:lpstr>
      <vt:lpstr>Slide templates Essential slides and other slide layout options</vt:lpstr>
      <vt:lpstr>Slide templates Essential slides you must include in your presentation</vt:lpstr>
      <vt:lpstr>PowerPoint Presentation</vt:lpstr>
      <vt:lpstr>Other slide templates A variety of other slide layouts are provided</vt:lpstr>
      <vt:lpstr>Set this template as your default</vt:lpstr>
      <vt:lpstr>Set this template as your default</vt:lpstr>
      <vt:lpstr>Icons and graphics You can use the provided icons and graphics throughout your presentation</vt:lpstr>
      <vt:lpstr>Icons</vt:lpstr>
      <vt:lpstr>Using the icons</vt:lpstr>
      <vt:lpstr>Other graphics you may find useful</vt:lpstr>
      <vt:lpstr>Virtual backgrounds (optional) Create your own, and why not match it to your title slide</vt:lpstr>
      <vt:lpstr>Virtual background examples</vt:lpstr>
      <vt:lpstr>Create your own virtual background</vt:lpstr>
      <vt:lpstr>Slide examples</vt:lpstr>
      <vt:lpstr>Code of Conduct</vt:lpstr>
      <vt:lpstr>This is the default title slide Using the default icons</vt:lpstr>
      <vt:lpstr>Peter</vt:lpstr>
      <vt:lpstr>Message for the end of the presentation goes here</vt:lpstr>
      <vt:lpstr>PowerPoint Presentation</vt:lpstr>
      <vt:lpstr>Why encryption isn’t enough for database development environments</vt:lpstr>
      <vt:lpstr>Why encryption isn’t enough for database development environments</vt:lpstr>
      <vt:lpstr>Why is Database DevOps essential for cloud migration</vt:lpstr>
      <vt:lpstr>Github basics for any DBA Practical tips</vt:lpstr>
      <vt:lpstr>Why the data community is at the heart of any business Fun stories &amp;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RedGate Software ltd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Tom Russell</dc:creator>
  <cp:keywords/>
  <dc:description/>
  <cp:revision>2</cp:revision>
  <cp:lastPrinted>2015-12-02T11:41:23Z</cp:lastPrinted>
  <dcterms:created xsi:type="dcterms:W3CDTF">2015-11-25T13:50:45Z</dcterms:created>
  <dcterms:modified xsi:type="dcterms:W3CDTF">2021-08-11T21:12:19Z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0x0101003760C779E989E145AAD13EC3F1475DCA</vt:lpwstr>
  </property>
</Properties>
</file>